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17"/>
  </p:notesMasterIdLst>
  <p:handoutMasterIdLst>
    <p:handoutMasterId r:id="rId18"/>
  </p:handoutMasterIdLst>
  <p:sldIdLst>
    <p:sldId id="302" r:id="rId3"/>
    <p:sldId id="256" r:id="rId4"/>
    <p:sldId id="284" r:id="rId5"/>
    <p:sldId id="257" r:id="rId6"/>
    <p:sldId id="259" r:id="rId7"/>
    <p:sldId id="266" r:id="rId8"/>
    <p:sldId id="268" r:id="rId9"/>
    <p:sldId id="310" r:id="rId10"/>
    <p:sldId id="343" r:id="rId11"/>
    <p:sldId id="265" r:id="rId12"/>
    <p:sldId id="418" r:id="rId13"/>
    <p:sldId id="430" r:id="rId14"/>
    <p:sldId id="426" r:id="rId15"/>
    <p:sldId id="334" r:id="rId16"/>
  </p:sldIdLst>
  <p:sldSz cx="9144000" cy="5143500" type="screen16x9"/>
  <p:notesSz cx="6858000" cy="9144000"/>
  <p:embeddedFontLst>
    <p:embeddedFont>
      <p:font typeface="IRANSans" panose="020B0506030804020204" pitchFamily="34" charset="-78"/>
      <p:regular r:id="rId19"/>
      <p:bold r:id="rId20"/>
    </p:embeddedFont>
    <p:embeddedFont>
      <p:font typeface="Nunito" panose="02000503000000000000" pitchFamily="2" charset="0"/>
      <p:regular r:id="rId21"/>
      <p:bold r:id="rId22"/>
    </p:embeddedFont>
    <p:embeddedFont>
      <p:font typeface="Proxima Nova Semibold" panose="020B0604020202020204" charset="0"/>
      <p:regular r:id="rId23"/>
      <p:bold r:id="rId24"/>
      <p:boldItalic r:id="rId25"/>
    </p:embeddedFont>
    <p:embeddedFont>
      <p:font typeface="Open Sans Light" panose="020B0306030504020204" pitchFamily="34" charset="0"/>
      <p:regular r:id="rId26"/>
      <p:bold r:id="rId27"/>
      <p:italic r:id="rId28"/>
      <p:boldItalic r:id="rId29"/>
    </p:embeddedFont>
    <p:embeddedFont>
      <p:font typeface="Nunito semibold" panose="02000703000000000000" pitchFamily="2" charset="0"/>
      <p:bold r:id="rId30"/>
    </p:embeddedFont>
    <p:embeddedFont>
      <p:font typeface="PT Sans" panose="020B0503020203020204" pitchFamily="34" charset="0"/>
      <p:regular r:id="rId31"/>
      <p:bold r:id="rId32"/>
      <p:italic r:id="rId33"/>
      <p:boldItalic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Arvo" panose="020B0604020202020204" charset="0"/>
      <p:regular r:id="rId39"/>
      <p:bold r:id="rId40"/>
      <p:italic r:id="rId41"/>
      <p:boldItalic r:id="rId42"/>
    </p:embeddedFont>
    <p:embeddedFont>
      <p:font typeface="Proxima Nova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89C26CB4-AA5B-4524-9174-9CA21E4444B6}">
          <p14:sldIdLst>
            <p14:sldId id="302"/>
            <p14:sldId id="256"/>
            <p14:sldId id="284"/>
            <p14:sldId id="257"/>
            <p14:sldId id="259"/>
            <p14:sldId id="266"/>
            <p14:sldId id="268"/>
            <p14:sldId id="310"/>
            <p14:sldId id="343"/>
            <p14:sldId id="265"/>
            <p14:sldId id="418"/>
            <p14:sldId id="430"/>
            <p14:sldId id="426"/>
            <p14:sldId id="334"/>
          </p14:sldIdLst>
        </p14:section>
        <p14:section name="Default Section" id="{28B28857-68BA-488D-9052-E112230F0612}">
          <p14:sldIdLst/>
        </p14:section>
        <p14:section name="Untitled Section" id="{051FDF46-3D5F-44A5-99BC-1747EBA67724}">
          <p14:sldIdLst/>
        </p14:section>
      </p14:sectionLst>
    </p:ext>
    <p:ext uri="{EFAFB233-063F-42B5-8137-9DF3F51BA10A}">
      <p15:sldGuideLst xmlns:p15="http://schemas.microsoft.com/office/powerpoint/2012/main">
        <p15:guide id="1" pos="340">
          <p15:clr>
            <a:srgbClr val="A4A3A4"/>
          </p15:clr>
        </p15:guide>
        <p15:guide id="2" orient="horz" pos="2835">
          <p15:clr>
            <a:srgbClr val="A4A3A4"/>
          </p15:clr>
        </p15:guide>
        <p15:guide id="3" pos="2880">
          <p15:clr>
            <a:srgbClr val="A4A3A4"/>
          </p15:clr>
        </p15:guide>
        <p15:guide id="4" pos="1644">
          <p15:clr>
            <a:srgbClr val="A4A3A4"/>
          </p15:clr>
        </p15:guide>
        <p15:guide id="5" orient="horz" pos="1663">
          <p15:clr>
            <a:srgbClr val="A4A3A4"/>
          </p15:clr>
        </p15:guide>
        <p15:guide id="6" pos="3200">
          <p15:clr>
            <a:srgbClr val="A4A3A4"/>
          </p15:clr>
        </p15:guide>
        <p15:guide id="7" orient="horz" pos="2742">
          <p15:clr>
            <a:srgbClr val="A4A3A4"/>
          </p15:clr>
        </p15:guide>
        <p15:guide id="8" orient="horz" pos="2379">
          <p15:clr>
            <a:srgbClr val="A4A3A4"/>
          </p15:clr>
        </p15:guide>
        <p15:guide id="9" pos="3902">
          <p15:clr>
            <a:srgbClr val="A4A3A4"/>
          </p15:clr>
        </p15:guide>
        <p15:guide id="10" pos="2382">
          <p15:clr>
            <a:srgbClr val="A4A3A4"/>
          </p15:clr>
        </p15:guide>
        <p15:guide id="11" orient="horz" pos="20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7D245C"/>
    <a:srgbClr val="A7AF69"/>
    <a:srgbClr val="0A91AB"/>
    <a:srgbClr val="26A9E0"/>
    <a:srgbClr val="EB34A9"/>
    <a:srgbClr val="F0EBCB"/>
    <a:srgbClr val="423A9C"/>
    <a:srgbClr val="F145AB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F093C4-AD50-493A-B0D8-5A1701938842}">
  <a:tblStyle styleId="{93F093C4-AD50-493A-B0D8-5A17019388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4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10" y="163"/>
      </p:cViewPr>
      <p:guideLst>
        <p:guide pos="340"/>
        <p:guide orient="horz" pos="2835"/>
        <p:guide pos="2880"/>
        <p:guide pos="1644"/>
        <p:guide orient="horz" pos="1663"/>
        <p:guide pos="3200"/>
        <p:guide orient="horz" pos="2742"/>
        <p:guide orient="horz" pos="2379"/>
        <p:guide pos="3902"/>
        <p:guide pos="2382"/>
        <p:guide orient="horz" pos="20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1.fntdata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font" Target="fonts/font2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font" Target="fonts/font28.fntdata"/><Relationship Id="rId20" Type="http://schemas.openxmlformats.org/officeDocument/2006/relationships/font" Target="fonts/font2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FFCC33-0666-4782-A8BC-CE00D1BE8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19929F-1225-4FBA-BBCE-EB26295FF1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3A0D5-74B6-4AC5-B964-0FC44EEECE8F}" type="datetimeFigureOut">
              <a:rPr lang="en-US" smtClean="0"/>
              <a:t>20/03/16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F58CD-184A-4ED3-BF32-1B390C7301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F1FE3-747B-4315-94B3-B4420AA4D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B2153-BB93-4213-B3CE-8C22A979C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423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5" name="Google Shape;10605;g4d9255fa31_0_8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6" name="Google Shape;10606;g4d9255fa31_0_8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de7457949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de7457949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de7457949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de7457949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3365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de7457949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de7457949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0191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de7457949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de7457949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2167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46c05fefca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46c05fefca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560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g43fb36d695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6" name="Google Shape;2306;g43fb36d695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de7457949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de7457949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de7457949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de7457949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de7457949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de7457949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46c05fefca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46c05fefca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de7457949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de7457949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8835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46c05fefca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46c05fefca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696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 1">
  <p:cSld name="TITLE_3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41888" y="647372"/>
            <a:ext cx="21143" cy="44586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252184" y="0"/>
            <a:ext cx="5891796" cy="5143482"/>
          </a:xfrm>
          <a:custGeom>
            <a:avLst/>
            <a:gdLst/>
            <a:ahLst/>
            <a:cxnLst/>
            <a:rect l="l" t="t" r="r" b="b"/>
            <a:pathLst>
              <a:path w="34462" h="30085" extrusionOk="0">
                <a:moveTo>
                  <a:pt x="26373" y="1"/>
                </a:moveTo>
                <a:cubicBezTo>
                  <a:pt x="26416" y="502"/>
                  <a:pt x="26427" y="1003"/>
                  <a:pt x="26362" y="1500"/>
                </a:cubicBezTo>
                <a:cubicBezTo>
                  <a:pt x="26173" y="3000"/>
                  <a:pt x="25257" y="4389"/>
                  <a:pt x="23950" y="5154"/>
                </a:cubicBezTo>
                <a:cubicBezTo>
                  <a:pt x="20815" y="6997"/>
                  <a:pt x="16195" y="5201"/>
                  <a:pt x="13543" y="7688"/>
                </a:cubicBezTo>
                <a:cubicBezTo>
                  <a:pt x="12111" y="9027"/>
                  <a:pt x="11814" y="11188"/>
                  <a:pt x="11943" y="13146"/>
                </a:cubicBezTo>
                <a:cubicBezTo>
                  <a:pt x="12076" y="15100"/>
                  <a:pt x="12541" y="17058"/>
                  <a:pt x="12290" y="19004"/>
                </a:cubicBezTo>
                <a:cubicBezTo>
                  <a:pt x="12011" y="21220"/>
                  <a:pt x="10755" y="23296"/>
                  <a:pt x="8923" y="24573"/>
                </a:cubicBezTo>
                <a:cubicBezTo>
                  <a:pt x="6654" y="26159"/>
                  <a:pt x="3927" y="26849"/>
                  <a:pt x="1686" y="28539"/>
                </a:cubicBezTo>
                <a:cubicBezTo>
                  <a:pt x="988" y="29068"/>
                  <a:pt x="430" y="29584"/>
                  <a:pt x="1" y="30085"/>
                </a:cubicBezTo>
                <a:lnTo>
                  <a:pt x="34461" y="30085"/>
                </a:lnTo>
                <a:lnTo>
                  <a:pt x="34461" y="1"/>
                </a:ln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631170" y="1136921"/>
            <a:ext cx="3512818" cy="4006565"/>
          </a:xfrm>
          <a:custGeom>
            <a:avLst/>
            <a:gdLst/>
            <a:ahLst/>
            <a:cxnLst/>
            <a:rect l="l" t="t" r="r" b="b"/>
            <a:pathLst>
              <a:path w="20547" h="23435" extrusionOk="0">
                <a:moveTo>
                  <a:pt x="20546" y="0"/>
                </a:moveTo>
                <a:cubicBezTo>
                  <a:pt x="17408" y="1564"/>
                  <a:pt x="13933" y="2717"/>
                  <a:pt x="11563" y="5286"/>
                </a:cubicBezTo>
                <a:cubicBezTo>
                  <a:pt x="8579" y="8525"/>
                  <a:pt x="8020" y="13274"/>
                  <a:pt x="5938" y="17154"/>
                </a:cubicBezTo>
                <a:cubicBezTo>
                  <a:pt x="4560" y="19723"/>
                  <a:pt x="2484" y="21914"/>
                  <a:pt x="0" y="23435"/>
                </a:cubicBezTo>
                <a:lnTo>
                  <a:pt x="20546" y="23435"/>
                </a:lnTo>
                <a:lnTo>
                  <a:pt x="20546" y="0"/>
                </a:ln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163876" y="3872029"/>
            <a:ext cx="1980117" cy="1271467"/>
          </a:xfrm>
          <a:custGeom>
            <a:avLst/>
            <a:gdLst/>
            <a:ahLst/>
            <a:cxnLst/>
            <a:rect l="l" t="t" r="r" b="b"/>
            <a:pathLst>
              <a:path w="11582" h="7437" extrusionOk="0">
                <a:moveTo>
                  <a:pt x="10748" y="0"/>
                </a:moveTo>
                <a:cubicBezTo>
                  <a:pt x="10295" y="0"/>
                  <a:pt x="9840" y="41"/>
                  <a:pt x="9402" y="107"/>
                </a:cubicBezTo>
                <a:cubicBezTo>
                  <a:pt x="5454" y="690"/>
                  <a:pt x="970" y="3296"/>
                  <a:pt x="0" y="7437"/>
                </a:cubicBezTo>
                <a:lnTo>
                  <a:pt x="11581" y="7437"/>
                </a:lnTo>
                <a:lnTo>
                  <a:pt x="11581" y="50"/>
                </a:lnTo>
                <a:cubicBezTo>
                  <a:pt x="11307" y="16"/>
                  <a:pt x="11028" y="0"/>
                  <a:pt x="10748" y="0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4290458" y="3730640"/>
            <a:ext cx="299360" cy="298676"/>
          </a:xfrm>
          <a:custGeom>
            <a:avLst/>
            <a:gdLst/>
            <a:ahLst/>
            <a:cxnLst/>
            <a:rect l="l" t="t" r="r" b="b"/>
            <a:pathLst>
              <a:path w="1751" h="1747" extrusionOk="0">
                <a:moveTo>
                  <a:pt x="874" y="0"/>
                </a:moveTo>
                <a:cubicBezTo>
                  <a:pt x="395" y="0"/>
                  <a:pt x="1" y="390"/>
                  <a:pt x="1" y="873"/>
                </a:cubicBezTo>
                <a:cubicBezTo>
                  <a:pt x="1" y="1356"/>
                  <a:pt x="395" y="1747"/>
                  <a:pt x="874" y="1747"/>
                </a:cubicBezTo>
                <a:cubicBezTo>
                  <a:pt x="1357" y="1747"/>
                  <a:pt x="1751" y="1356"/>
                  <a:pt x="1751" y="873"/>
                </a:cubicBezTo>
                <a:cubicBezTo>
                  <a:pt x="1751" y="390"/>
                  <a:pt x="1357" y="0"/>
                  <a:pt x="874" y="0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4699920" y="3436238"/>
            <a:ext cx="197123" cy="197123"/>
          </a:xfrm>
          <a:custGeom>
            <a:avLst/>
            <a:gdLst/>
            <a:ahLst/>
            <a:cxnLst/>
            <a:rect l="l" t="t" r="r" b="b"/>
            <a:pathLst>
              <a:path w="1153" h="1153" extrusionOk="0">
                <a:moveTo>
                  <a:pt x="576" y="1"/>
                </a:moveTo>
                <a:cubicBezTo>
                  <a:pt x="258" y="1"/>
                  <a:pt x="0" y="258"/>
                  <a:pt x="0" y="577"/>
                </a:cubicBezTo>
                <a:cubicBezTo>
                  <a:pt x="0" y="895"/>
                  <a:pt x="258" y="1153"/>
                  <a:pt x="576" y="1153"/>
                </a:cubicBezTo>
                <a:cubicBezTo>
                  <a:pt x="895" y="1153"/>
                  <a:pt x="1153" y="895"/>
                  <a:pt x="1153" y="577"/>
                </a:cubicBezTo>
                <a:cubicBezTo>
                  <a:pt x="1153" y="258"/>
                  <a:pt x="895" y="1"/>
                  <a:pt x="576" y="1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101860" y="925266"/>
            <a:ext cx="197123" cy="196439"/>
          </a:xfrm>
          <a:custGeom>
            <a:avLst/>
            <a:gdLst/>
            <a:ahLst/>
            <a:cxnLst/>
            <a:rect l="l" t="t" r="r" b="b"/>
            <a:pathLst>
              <a:path w="1153" h="1149" extrusionOk="0">
                <a:moveTo>
                  <a:pt x="577" y="0"/>
                </a:moveTo>
                <a:cubicBezTo>
                  <a:pt x="258" y="0"/>
                  <a:pt x="1" y="258"/>
                  <a:pt x="1" y="573"/>
                </a:cubicBezTo>
                <a:cubicBezTo>
                  <a:pt x="1" y="891"/>
                  <a:pt x="258" y="1149"/>
                  <a:pt x="577" y="1149"/>
                </a:cubicBezTo>
                <a:cubicBezTo>
                  <a:pt x="895" y="1149"/>
                  <a:pt x="1153" y="891"/>
                  <a:pt x="1153" y="573"/>
                </a:cubicBezTo>
                <a:cubicBezTo>
                  <a:pt x="1153" y="258"/>
                  <a:pt x="895" y="0"/>
                  <a:pt x="577" y="0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514229" y="978949"/>
            <a:ext cx="135404" cy="135404"/>
          </a:xfrm>
          <a:custGeom>
            <a:avLst/>
            <a:gdLst/>
            <a:ahLst/>
            <a:cxnLst/>
            <a:rect l="l" t="t" r="r" b="b"/>
            <a:pathLst>
              <a:path w="792" h="792" extrusionOk="0">
                <a:moveTo>
                  <a:pt x="398" y="1"/>
                </a:moveTo>
                <a:cubicBezTo>
                  <a:pt x="180" y="1"/>
                  <a:pt x="1" y="176"/>
                  <a:pt x="1" y="395"/>
                </a:cubicBezTo>
                <a:cubicBezTo>
                  <a:pt x="1" y="613"/>
                  <a:pt x="180" y="792"/>
                  <a:pt x="398" y="792"/>
                </a:cubicBezTo>
                <a:cubicBezTo>
                  <a:pt x="616" y="792"/>
                  <a:pt x="792" y="613"/>
                  <a:pt x="792" y="395"/>
                </a:cubicBezTo>
                <a:cubicBezTo>
                  <a:pt x="792" y="176"/>
                  <a:pt x="616" y="1"/>
                  <a:pt x="398" y="1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35281" y="735494"/>
            <a:ext cx="134720" cy="135404"/>
          </a:xfrm>
          <a:custGeom>
            <a:avLst/>
            <a:gdLst/>
            <a:ahLst/>
            <a:cxnLst/>
            <a:rect l="l" t="t" r="r" b="b"/>
            <a:pathLst>
              <a:path w="788" h="792" extrusionOk="0">
                <a:moveTo>
                  <a:pt x="394" y="1"/>
                </a:moveTo>
                <a:cubicBezTo>
                  <a:pt x="176" y="1"/>
                  <a:pt x="0" y="180"/>
                  <a:pt x="0" y="398"/>
                </a:cubicBezTo>
                <a:cubicBezTo>
                  <a:pt x="0" y="616"/>
                  <a:pt x="176" y="792"/>
                  <a:pt x="394" y="792"/>
                </a:cubicBezTo>
                <a:cubicBezTo>
                  <a:pt x="612" y="792"/>
                  <a:pt x="788" y="616"/>
                  <a:pt x="788" y="398"/>
                </a:cubicBezTo>
                <a:cubicBezTo>
                  <a:pt x="788" y="180"/>
                  <a:pt x="612" y="1"/>
                  <a:pt x="394" y="1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849107" y="1046309"/>
            <a:ext cx="197123" cy="197294"/>
          </a:xfrm>
          <a:custGeom>
            <a:avLst/>
            <a:gdLst/>
            <a:ahLst/>
            <a:cxnLst/>
            <a:rect l="l" t="t" r="r" b="b"/>
            <a:pathLst>
              <a:path w="1153" h="1154" extrusionOk="0">
                <a:moveTo>
                  <a:pt x="577" y="1"/>
                </a:moveTo>
                <a:cubicBezTo>
                  <a:pt x="258" y="1"/>
                  <a:pt x="1" y="258"/>
                  <a:pt x="1" y="577"/>
                </a:cubicBezTo>
                <a:cubicBezTo>
                  <a:pt x="1" y="895"/>
                  <a:pt x="258" y="1153"/>
                  <a:pt x="577" y="1153"/>
                </a:cubicBezTo>
                <a:cubicBezTo>
                  <a:pt x="895" y="1153"/>
                  <a:pt x="1153" y="895"/>
                  <a:pt x="1153" y="577"/>
                </a:cubicBezTo>
                <a:cubicBezTo>
                  <a:pt x="1153" y="258"/>
                  <a:pt x="895" y="1"/>
                  <a:pt x="577" y="1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313196" y="4763443"/>
            <a:ext cx="196610" cy="196439"/>
          </a:xfrm>
          <a:custGeom>
            <a:avLst/>
            <a:gdLst/>
            <a:ahLst/>
            <a:cxnLst/>
            <a:rect l="l" t="t" r="r" b="b"/>
            <a:pathLst>
              <a:path w="1150" h="1149" extrusionOk="0">
                <a:moveTo>
                  <a:pt x="573" y="0"/>
                </a:moveTo>
                <a:cubicBezTo>
                  <a:pt x="258" y="0"/>
                  <a:pt x="0" y="258"/>
                  <a:pt x="0" y="576"/>
                </a:cubicBezTo>
                <a:cubicBezTo>
                  <a:pt x="0" y="895"/>
                  <a:pt x="258" y="1149"/>
                  <a:pt x="573" y="1149"/>
                </a:cubicBezTo>
                <a:cubicBezTo>
                  <a:pt x="891" y="1149"/>
                  <a:pt x="1149" y="895"/>
                  <a:pt x="1149" y="576"/>
                </a:cubicBezTo>
                <a:cubicBezTo>
                  <a:pt x="1149" y="258"/>
                  <a:pt x="891" y="0"/>
                  <a:pt x="573" y="0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632946" y="4725489"/>
            <a:ext cx="196610" cy="196610"/>
          </a:xfrm>
          <a:custGeom>
            <a:avLst/>
            <a:gdLst/>
            <a:ahLst/>
            <a:cxnLst/>
            <a:rect l="l" t="t" r="r" b="b"/>
            <a:pathLst>
              <a:path w="1150" h="1150" extrusionOk="0">
                <a:moveTo>
                  <a:pt x="573" y="0"/>
                </a:moveTo>
                <a:cubicBezTo>
                  <a:pt x="255" y="0"/>
                  <a:pt x="1" y="258"/>
                  <a:pt x="1" y="573"/>
                </a:cubicBezTo>
                <a:cubicBezTo>
                  <a:pt x="1" y="891"/>
                  <a:pt x="255" y="1149"/>
                  <a:pt x="573" y="1149"/>
                </a:cubicBezTo>
                <a:cubicBezTo>
                  <a:pt x="892" y="1149"/>
                  <a:pt x="1150" y="891"/>
                  <a:pt x="1150" y="573"/>
                </a:cubicBezTo>
                <a:cubicBezTo>
                  <a:pt x="1150" y="258"/>
                  <a:pt x="892" y="0"/>
                  <a:pt x="573" y="0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5796323" y="1625199"/>
            <a:ext cx="197123" cy="196610"/>
          </a:xfrm>
          <a:custGeom>
            <a:avLst/>
            <a:gdLst/>
            <a:ahLst/>
            <a:cxnLst/>
            <a:rect l="l" t="t" r="r" b="b"/>
            <a:pathLst>
              <a:path w="1153" h="1150" extrusionOk="0">
                <a:moveTo>
                  <a:pt x="577" y="0"/>
                </a:moveTo>
                <a:cubicBezTo>
                  <a:pt x="258" y="0"/>
                  <a:pt x="0" y="258"/>
                  <a:pt x="0" y="576"/>
                </a:cubicBezTo>
                <a:cubicBezTo>
                  <a:pt x="0" y="891"/>
                  <a:pt x="258" y="1149"/>
                  <a:pt x="577" y="1149"/>
                </a:cubicBezTo>
                <a:cubicBezTo>
                  <a:pt x="895" y="1149"/>
                  <a:pt x="1153" y="891"/>
                  <a:pt x="1153" y="576"/>
                </a:cubicBezTo>
                <a:cubicBezTo>
                  <a:pt x="1153" y="258"/>
                  <a:pt x="895" y="0"/>
                  <a:pt x="577" y="0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173428" y="827303"/>
            <a:ext cx="359881" cy="327569"/>
          </a:xfrm>
          <a:custGeom>
            <a:avLst/>
            <a:gdLst/>
            <a:ahLst/>
            <a:cxnLst/>
            <a:rect l="l" t="t" r="r" b="b"/>
            <a:pathLst>
              <a:path w="2105" h="1916" extrusionOk="0">
                <a:moveTo>
                  <a:pt x="1054" y="0"/>
                </a:moveTo>
                <a:cubicBezTo>
                  <a:pt x="809" y="0"/>
                  <a:pt x="564" y="93"/>
                  <a:pt x="376" y="280"/>
                </a:cubicBezTo>
                <a:cubicBezTo>
                  <a:pt x="0" y="655"/>
                  <a:pt x="0" y="1260"/>
                  <a:pt x="376" y="1636"/>
                </a:cubicBezTo>
                <a:cubicBezTo>
                  <a:pt x="564" y="1822"/>
                  <a:pt x="809" y="1915"/>
                  <a:pt x="1054" y="1915"/>
                </a:cubicBezTo>
                <a:cubicBezTo>
                  <a:pt x="1299" y="1915"/>
                  <a:pt x="1543" y="1822"/>
                  <a:pt x="1729" y="1636"/>
                </a:cubicBezTo>
                <a:cubicBezTo>
                  <a:pt x="2105" y="1260"/>
                  <a:pt x="2105" y="655"/>
                  <a:pt x="1729" y="280"/>
                </a:cubicBezTo>
                <a:cubicBezTo>
                  <a:pt x="1543" y="93"/>
                  <a:pt x="1299" y="0"/>
                  <a:pt x="1054" y="0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500210" y="4124203"/>
            <a:ext cx="359881" cy="327227"/>
          </a:xfrm>
          <a:custGeom>
            <a:avLst/>
            <a:gdLst/>
            <a:ahLst/>
            <a:cxnLst/>
            <a:rect l="l" t="t" r="r" b="b"/>
            <a:pathLst>
              <a:path w="2105" h="1914" extrusionOk="0">
                <a:moveTo>
                  <a:pt x="1054" y="0"/>
                </a:moveTo>
                <a:cubicBezTo>
                  <a:pt x="809" y="0"/>
                  <a:pt x="564" y="94"/>
                  <a:pt x="376" y="282"/>
                </a:cubicBezTo>
                <a:cubicBezTo>
                  <a:pt x="0" y="654"/>
                  <a:pt x="0" y="1259"/>
                  <a:pt x="376" y="1635"/>
                </a:cubicBezTo>
                <a:cubicBezTo>
                  <a:pt x="564" y="1821"/>
                  <a:pt x="809" y="1914"/>
                  <a:pt x="1054" y="1914"/>
                </a:cubicBezTo>
                <a:cubicBezTo>
                  <a:pt x="1299" y="1914"/>
                  <a:pt x="1543" y="1821"/>
                  <a:pt x="1729" y="1635"/>
                </a:cubicBezTo>
                <a:cubicBezTo>
                  <a:pt x="2105" y="1259"/>
                  <a:pt x="2105" y="654"/>
                  <a:pt x="1729" y="282"/>
                </a:cubicBezTo>
                <a:cubicBezTo>
                  <a:pt x="1543" y="94"/>
                  <a:pt x="1299" y="0"/>
                  <a:pt x="1054" y="0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5500210" y="4124203"/>
            <a:ext cx="359881" cy="327227"/>
          </a:xfrm>
          <a:custGeom>
            <a:avLst/>
            <a:gdLst/>
            <a:ahLst/>
            <a:cxnLst/>
            <a:rect l="l" t="t" r="r" b="b"/>
            <a:pathLst>
              <a:path w="2105" h="1914" extrusionOk="0">
                <a:moveTo>
                  <a:pt x="1054" y="0"/>
                </a:moveTo>
                <a:cubicBezTo>
                  <a:pt x="809" y="0"/>
                  <a:pt x="564" y="94"/>
                  <a:pt x="376" y="282"/>
                </a:cubicBezTo>
                <a:cubicBezTo>
                  <a:pt x="0" y="654"/>
                  <a:pt x="0" y="1259"/>
                  <a:pt x="376" y="1635"/>
                </a:cubicBezTo>
                <a:cubicBezTo>
                  <a:pt x="564" y="1821"/>
                  <a:pt x="809" y="1914"/>
                  <a:pt x="1054" y="1914"/>
                </a:cubicBezTo>
                <a:cubicBezTo>
                  <a:pt x="1299" y="1914"/>
                  <a:pt x="1543" y="1821"/>
                  <a:pt x="1729" y="1635"/>
                </a:cubicBezTo>
                <a:cubicBezTo>
                  <a:pt x="2105" y="1259"/>
                  <a:pt x="2105" y="654"/>
                  <a:pt x="1729" y="282"/>
                </a:cubicBezTo>
                <a:cubicBezTo>
                  <a:pt x="1543" y="94"/>
                  <a:pt x="1299" y="0"/>
                  <a:pt x="1054" y="0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/>
          </p:nvPr>
        </p:nvSpPr>
        <p:spPr>
          <a:xfrm>
            <a:off x="540000" y="1598750"/>
            <a:ext cx="3512700" cy="10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 b="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27" name="Google Shape;27;p2"/>
          <p:cNvCxnSpPr/>
          <p:nvPr/>
        </p:nvCxnSpPr>
        <p:spPr>
          <a:xfrm>
            <a:off x="666750" y="3076575"/>
            <a:ext cx="1876500" cy="0"/>
          </a:xfrm>
          <a:prstGeom prst="straightConnector1">
            <a:avLst/>
          </a:prstGeom>
          <a:noFill/>
          <a:ln w="28575" cap="rnd" cmpd="sng">
            <a:solidFill>
              <a:srgbClr val="785CB4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8" name="Google Shape;28;p2"/>
          <p:cNvCxnSpPr/>
          <p:nvPr/>
        </p:nvCxnSpPr>
        <p:spPr>
          <a:xfrm>
            <a:off x="666750" y="1066800"/>
            <a:ext cx="1876500" cy="0"/>
          </a:xfrm>
          <a:prstGeom prst="straightConnector1">
            <a:avLst/>
          </a:prstGeom>
          <a:noFill/>
          <a:ln w="28575" cap="rnd" cmpd="sng">
            <a:solidFill>
              <a:srgbClr val="785CB4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F9AD4C"/>
          </p15:clr>
        </p15:guide>
        <p15:guide id="2" pos="5420">
          <p15:clr>
            <a:srgbClr val="F9AD4C"/>
          </p15:clr>
        </p15:guide>
        <p15:guide id="3" orient="horz" pos="340">
          <p15:clr>
            <a:srgbClr val="F9AD4C"/>
          </p15:clr>
        </p15:guide>
        <p15:guide id="4" orient="horz" pos="2900">
          <p15:clr>
            <a:srgbClr val="F9AD4C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&amp; presentation photo 1">
  <p:cSld name="TITLE_1_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/>
          <p:nvPr/>
        </p:nvSpPr>
        <p:spPr>
          <a:xfrm>
            <a:off x="5947527" y="4628749"/>
            <a:ext cx="276713" cy="277223"/>
          </a:xfrm>
          <a:custGeom>
            <a:avLst/>
            <a:gdLst/>
            <a:ahLst/>
            <a:cxnLst/>
            <a:rect l="l" t="t" r="r" b="b"/>
            <a:pathLst>
              <a:path w="1626" h="1629" extrusionOk="0">
                <a:moveTo>
                  <a:pt x="813" y="0"/>
                </a:moveTo>
                <a:cubicBezTo>
                  <a:pt x="362" y="0"/>
                  <a:pt x="1" y="365"/>
                  <a:pt x="1" y="816"/>
                </a:cubicBezTo>
                <a:cubicBezTo>
                  <a:pt x="1" y="1264"/>
                  <a:pt x="362" y="1629"/>
                  <a:pt x="813" y="1629"/>
                </a:cubicBezTo>
                <a:cubicBezTo>
                  <a:pt x="1261" y="1629"/>
                  <a:pt x="1626" y="1264"/>
                  <a:pt x="1626" y="816"/>
                </a:cubicBezTo>
                <a:cubicBezTo>
                  <a:pt x="1626" y="365"/>
                  <a:pt x="1261" y="0"/>
                  <a:pt x="813" y="0"/>
                </a:cubicBezTo>
                <a:close/>
              </a:path>
            </a:pathLst>
          </a:custGeom>
          <a:solidFill>
            <a:srgbClr val="4D4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8778473" y="3459266"/>
            <a:ext cx="154864" cy="155545"/>
          </a:xfrm>
          <a:custGeom>
            <a:avLst/>
            <a:gdLst/>
            <a:ahLst/>
            <a:cxnLst/>
            <a:rect l="l" t="t" r="r" b="b"/>
            <a:pathLst>
              <a:path w="910" h="914" extrusionOk="0">
                <a:moveTo>
                  <a:pt x="455" y="1"/>
                </a:moveTo>
                <a:cubicBezTo>
                  <a:pt x="201" y="1"/>
                  <a:pt x="0" y="205"/>
                  <a:pt x="0" y="455"/>
                </a:cubicBezTo>
                <a:cubicBezTo>
                  <a:pt x="0" y="710"/>
                  <a:pt x="201" y="914"/>
                  <a:pt x="455" y="914"/>
                </a:cubicBezTo>
                <a:cubicBezTo>
                  <a:pt x="705" y="914"/>
                  <a:pt x="909" y="710"/>
                  <a:pt x="909" y="455"/>
                </a:cubicBezTo>
                <a:cubicBezTo>
                  <a:pt x="909" y="205"/>
                  <a:pt x="705" y="1"/>
                  <a:pt x="455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5722889" y="937186"/>
            <a:ext cx="155374" cy="154864"/>
          </a:xfrm>
          <a:custGeom>
            <a:avLst/>
            <a:gdLst/>
            <a:ahLst/>
            <a:cxnLst/>
            <a:rect l="l" t="t" r="r" b="b"/>
            <a:pathLst>
              <a:path w="913" h="910" extrusionOk="0">
                <a:moveTo>
                  <a:pt x="458" y="1"/>
                </a:moveTo>
                <a:cubicBezTo>
                  <a:pt x="204" y="1"/>
                  <a:pt x="0" y="205"/>
                  <a:pt x="0" y="455"/>
                </a:cubicBezTo>
                <a:cubicBezTo>
                  <a:pt x="0" y="706"/>
                  <a:pt x="204" y="910"/>
                  <a:pt x="458" y="910"/>
                </a:cubicBezTo>
                <a:cubicBezTo>
                  <a:pt x="709" y="910"/>
                  <a:pt x="913" y="706"/>
                  <a:pt x="913" y="455"/>
                </a:cubicBezTo>
                <a:cubicBezTo>
                  <a:pt x="913" y="205"/>
                  <a:pt x="709" y="1"/>
                  <a:pt x="458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8635352" y="3171830"/>
            <a:ext cx="211534" cy="211534"/>
          </a:xfrm>
          <a:custGeom>
            <a:avLst/>
            <a:gdLst/>
            <a:ahLst/>
            <a:cxnLst/>
            <a:rect l="l" t="t" r="r" b="b"/>
            <a:pathLst>
              <a:path w="1243" h="1243" extrusionOk="0">
                <a:moveTo>
                  <a:pt x="623" y="1"/>
                </a:moveTo>
                <a:cubicBezTo>
                  <a:pt x="279" y="1"/>
                  <a:pt x="0" y="280"/>
                  <a:pt x="0" y="620"/>
                </a:cubicBezTo>
                <a:cubicBezTo>
                  <a:pt x="0" y="963"/>
                  <a:pt x="279" y="1243"/>
                  <a:pt x="623" y="1243"/>
                </a:cubicBezTo>
                <a:cubicBezTo>
                  <a:pt x="963" y="1243"/>
                  <a:pt x="1242" y="963"/>
                  <a:pt x="1242" y="620"/>
                </a:cubicBezTo>
                <a:cubicBezTo>
                  <a:pt x="1242" y="280"/>
                  <a:pt x="963" y="1"/>
                  <a:pt x="623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8663261" y="2443456"/>
            <a:ext cx="211023" cy="211534"/>
          </a:xfrm>
          <a:custGeom>
            <a:avLst/>
            <a:gdLst/>
            <a:ahLst/>
            <a:cxnLst/>
            <a:rect l="l" t="t" r="r" b="b"/>
            <a:pathLst>
              <a:path w="1240" h="1243" extrusionOk="0">
                <a:moveTo>
                  <a:pt x="620" y="0"/>
                </a:moveTo>
                <a:cubicBezTo>
                  <a:pt x="276" y="0"/>
                  <a:pt x="1" y="280"/>
                  <a:pt x="1" y="623"/>
                </a:cubicBezTo>
                <a:cubicBezTo>
                  <a:pt x="1" y="967"/>
                  <a:pt x="276" y="1242"/>
                  <a:pt x="620" y="1242"/>
                </a:cubicBezTo>
                <a:cubicBezTo>
                  <a:pt x="964" y="1242"/>
                  <a:pt x="1239" y="967"/>
                  <a:pt x="1239" y="623"/>
                </a:cubicBezTo>
                <a:cubicBezTo>
                  <a:pt x="1239" y="280"/>
                  <a:pt x="964" y="0"/>
                  <a:pt x="620" y="0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6066313" y="3816305"/>
            <a:ext cx="198090" cy="197409"/>
          </a:xfrm>
          <a:custGeom>
            <a:avLst/>
            <a:gdLst/>
            <a:ahLst/>
            <a:cxnLst/>
            <a:rect l="l" t="t" r="r" b="b"/>
            <a:pathLst>
              <a:path w="1164" h="1160" extrusionOk="0">
                <a:moveTo>
                  <a:pt x="584" y="0"/>
                </a:moveTo>
                <a:cubicBezTo>
                  <a:pt x="262" y="0"/>
                  <a:pt x="1" y="258"/>
                  <a:pt x="1" y="580"/>
                </a:cubicBezTo>
                <a:cubicBezTo>
                  <a:pt x="1" y="902"/>
                  <a:pt x="262" y="1160"/>
                  <a:pt x="584" y="1160"/>
                </a:cubicBezTo>
                <a:cubicBezTo>
                  <a:pt x="906" y="1160"/>
                  <a:pt x="1164" y="902"/>
                  <a:pt x="1164" y="580"/>
                </a:cubicBezTo>
                <a:cubicBezTo>
                  <a:pt x="1164" y="258"/>
                  <a:pt x="906" y="0"/>
                  <a:pt x="584" y="0"/>
                </a:cubicBezTo>
                <a:close/>
              </a:path>
            </a:pathLst>
          </a:custGeom>
          <a:solidFill>
            <a:srgbClr val="4D4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7506717" y="2578070"/>
            <a:ext cx="198090" cy="198090"/>
          </a:xfrm>
          <a:custGeom>
            <a:avLst/>
            <a:gdLst/>
            <a:ahLst/>
            <a:cxnLst/>
            <a:rect l="l" t="t" r="r" b="b"/>
            <a:pathLst>
              <a:path w="1164" h="1164" extrusionOk="0">
                <a:moveTo>
                  <a:pt x="580" y="0"/>
                </a:moveTo>
                <a:cubicBezTo>
                  <a:pt x="258" y="0"/>
                  <a:pt x="1" y="262"/>
                  <a:pt x="1" y="580"/>
                </a:cubicBezTo>
                <a:cubicBezTo>
                  <a:pt x="1" y="902"/>
                  <a:pt x="258" y="1163"/>
                  <a:pt x="580" y="1163"/>
                </a:cubicBezTo>
                <a:cubicBezTo>
                  <a:pt x="903" y="1163"/>
                  <a:pt x="1164" y="902"/>
                  <a:pt x="1164" y="580"/>
                </a:cubicBezTo>
                <a:cubicBezTo>
                  <a:pt x="1164" y="262"/>
                  <a:pt x="903" y="0"/>
                  <a:pt x="580" y="0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4"/>
          <p:cNvGrpSpPr/>
          <p:nvPr/>
        </p:nvGrpSpPr>
        <p:grpSpPr>
          <a:xfrm rot="10800000" flipH="1">
            <a:off x="6630406" y="4"/>
            <a:ext cx="2513867" cy="1753885"/>
            <a:chOff x="5527403" y="4013725"/>
            <a:chExt cx="971580" cy="677856"/>
          </a:xfrm>
        </p:grpSpPr>
        <p:sp>
          <p:nvSpPr>
            <p:cNvPr id="59" name="Google Shape;59;p4"/>
            <p:cNvSpPr/>
            <p:nvPr/>
          </p:nvSpPr>
          <p:spPr>
            <a:xfrm>
              <a:off x="5527403" y="4013725"/>
              <a:ext cx="971580" cy="677856"/>
            </a:xfrm>
            <a:custGeom>
              <a:avLst/>
              <a:gdLst/>
              <a:ahLst/>
              <a:cxnLst/>
              <a:rect l="l" t="t" r="r" b="b"/>
              <a:pathLst>
                <a:path w="12133" h="8465" extrusionOk="0">
                  <a:moveTo>
                    <a:pt x="12133" y="1"/>
                  </a:moveTo>
                  <a:cubicBezTo>
                    <a:pt x="11686" y="44"/>
                    <a:pt x="11242" y="105"/>
                    <a:pt x="10798" y="183"/>
                  </a:cubicBezTo>
                  <a:cubicBezTo>
                    <a:pt x="7949" y="699"/>
                    <a:pt x="5211" y="2051"/>
                    <a:pt x="3286" y="4213"/>
                  </a:cubicBezTo>
                  <a:cubicBezTo>
                    <a:pt x="2144" y="5494"/>
                    <a:pt x="1310" y="7026"/>
                    <a:pt x="162" y="8293"/>
                  </a:cubicBezTo>
                  <a:cubicBezTo>
                    <a:pt x="108" y="8350"/>
                    <a:pt x="54" y="8407"/>
                    <a:pt x="1" y="8465"/>
                  </a:cubicBezTo>
                  <a:lnTo>
                    <a:pt x="12133" y="8465"/>
                  </a:lnTo>
                  <a:lnTo>
                    <a:pt x="12133" y="1"/>
                  </a:lnTo>
                  <a:close/>
                </a:path>
              </a:pathLst>
            </a:custGeom>
            <a:solidFill>
              <a:srgbClr val="423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809434" y="4238100"/>
              <a:ext cx="689547" cy="453479"/>
            </a:xfrm>
            <a:custGeom>
              <a:avLst/>
              <a:gdLst/>
              <a:ahLst/>
              <a:cxnLst/>
              <a:rect l="l" t="t" r="r" b="b"/>
              <a:pathLst>
                <a:path w="8611" h="5663" extrusionOk="0">
                  <a:moveTo>
                    <a:pt x="8611" y="1"/>
                  </a:moveTo>
                  <a:cubicBezTo>
                    <a:pt x="5830" y="541"/>
                    <a:pt x="3171" y="1883"/>
                    <a:pt x="1292" y="3995"/>
                  </a:cubicBezTo>
                  <a:cubicBezTo>
                    <a:pt x="823" y="4521"/>
                    <a:pt x="408" y="5086"/>
                    <a:pt x="0" y="5663"/>
                  </a:cubicBezTo>
                  <a:lnTo>
                    <a:pt x="8611" y="5663"/>
                  </a:lnTo>
                  <a:lnTo>
                    <a:pt x="8611" y="1"/>
                  </a:lnTo>
                  <a:close/>
                </a:path>
              </a:pathLst>
            </a:custGeom>
            <a:solidFill>
              <a:srgbClr val="362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4"/>
          <p:cNvSpPr/>
          <p:nvPr/>
        </p:nvSpPr>
        <p:spPr>
          <a:xfrm>
            <a:off x="4183043" y="0"/>
            <a:ext cx="4960991" cy="4745296"/>
          </a:xfrm>
          <a:custGeom>
            <a:avLst/>
            <a:gdLst/>
            <a:ahLst/>
            <a:cxnLst/>
            <a:rect l="l" t="t" r="r" b="b"/>
            <a:pathLst>
              <a:path w="31119" h="29766" extrusionOk="0">
                <a:moveTo>
                  <a:pt x="298" y="0"/>
                </a:moveTo>
                <a:cubicBezTo>
                  <a:pt x="1" y="1951"/>
                  <a:pt x="534" y="4034"/>
                  <a:pt x="1794" y="5558"/>
                </a:cubicBezTo>
                <a:cubicBezTo>
                  <a:pt x="3204" y="7262"/>
                  <a:pt x="5569" y="8665"/>
                  <a:pt x="5394" y="10869"/>
                </a:cubicBezTo>
                <a:cubicBezTo>
                  <a:pt x="5344" y="11510"/>
                  <a:pt x="5061" y="12129"/>
                  <a:pt x="5101" y="12773"/>
                </a:cubicBezTo>
                <a:cubicBezTo>
                  <a:pt x="5176" y="13969"/>
                  <a:pt x="6296" y="14806"/>
                  <a:pt x="7373" y="15328"/>
                </a:cubicBezTo>
                <a:cubicBezTo>
                  <a:pt x="8447" y="15855"/>
                  <a:pt x="9664" y="16302"/>
                  <a:pt x="10297" y="17315"/>
                </a:cubicBezTo>
                <a:cubicBezTo>
                  <a:pt x="11185" y="18728"/>
                  <a:pt x="10569" y="20546"/>
                  <a:pt x="10354" y="22200"/>
                </a:cubicBezTo>
                <a:cubicBezTo>
                  <a:pt x="10000" y="24920"/>
                  <a:pt x="10995" y="27711"/>
                  <a:pt x="12802" y="29766"/>
                </a:cubicBezTo>
                <a:lnTo>
                  <a:pt x="31119" y="29766"/>
                </a:lnTo>
                <a:lnTo>
                  <a:pt x="31119" y="10511"/>
                </a:lnTo>
                <a:cubicBezTo>
                  <a:pt x="31112" y="10511"/>
                  <a:pt x="31105" y="10508"/>
                  <a:pt x="31101" y="10504"/>
                </a:cubicBezTo>
                <a:cubicBezTo>
                  <a:pt x="29412" y="9731"/>
                  <a:pt x="28188" y="8192"/>
                  <a:pt x="27279" y="6571"/>
                </a:cubicBezTo>
                <a:cubicBezTo>
                  <a:pt x="27010" y="6099"/>
                  <a:pt x="26760" y="5605"/>
                  <a:pt x="26384" y="5215"/>
                </a:cubicBezTo>
                <a:cubicBezTo>
                  <a:pt x="25668" y="4470"/>
                  <a:pt x="24588" y="4180"/>
                  <a:pt x="23811" y="3497"/>
                </a:cubicBezTo>
                <a:cubicBezTo>
                  <a:pt x="23131" y="2896"/>
                  <a:pt x="22734" y="2015"/>
                  <a:pt x="22598" y="1117"/>
                </a:cubicBezTo>
                <a:cubicBezTo>
                  <a:pt x="22540" y="741"/>
                  <a:pt x="22548" y="369"/>
                  <a:pt x="22569" y="0"/>
                </a:cubicBezTo>
                <a:close/>
              </a:path>
            </a:pathLst>
          </a:custGeom>
          <a:solidFill>
            <a:srgbClr val="362E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2504435" y="705489"/>
            <a:ext cx="28708" cy="48590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2860290" y="0"/>
            <a:ext cx="6283726" cy="5143520"/>
          </a:xfrm>
          <a:custGeom>
            <a:avLst/>
            <a:gdLst/>
            <a:ahLst/>
            <a:cxnLst/>
            <a:rect l="l" t="t" r="r" b="b"/>
            <a:pathLst>
              <a:path w="36924" h="30224" extrusionOk="0">
                <a:moveTo>
                  <a:pt x="1" y="0"/>
                </a:moveTo>
                <a:cubicBezTo>
                  <a:pt x="520" y="2312"/>
                  <a:pt x="2162" y="4395"/>
                  <a:pt x="4395" y="5225"/>
                </a:cubicBezTo>
                <a:cubicBezTo>
                  <a:pt x="5533" y="5651"/>
                  <a:pt x="6876" y="5837"/>
                  <a:pt x="7627" y="6796"/>
                </a:cubicBezTo>
                <a:cubicBezTo>
                  <a:pt x="8901" y="8425"/>
                  <a:pt x="7545" y="10998"/>
                  <a:pt x="8550" y="12802"/>
                </a:cubicBezTo>
                <a:cubicBezTo>
                  <a:pt x="9399" y="14323"/>
                  <a:pt x="11492" y="14591"/>
                  <a:pt x="12770" y="15779"/>
                </a:cubicBezTo>
                <a:cubicBezTo>
                  <a:pt x="13929" y="16864"/>
                  <a:pt x="14259" y="18578"/>
                  <a:pt x="14219" y="20167"/>
                </a:cubicBezTo>
                <a:cubicBezTo>
                  <a:pt x="14176" y="21756"/>
                  <a:pt x="13833" y="23331"/>
                  <a:pt x="13919" y="24920"/>
                </a:cubicBezTo>
                <a:cubicBezTo>
                  <a:pt x="14026" y="26813"/>
                  <a:pt x="14745" y="28627"/>
                  <a:pt x="15794" y="30223"/>
                </a:cubicBezTo>
                <a:lnTo>
                  <a:pt x="36924" y="30223"/>
                </a:lnTo>
                <a:lnTo>
                  <a:pt x="36924" y="17454"/>
                </a:lnTo>
                <a:cubicBezTo>
                  <a:pt x="35095" y="17103"/>
                  <a:pt x="33416" y="16402"/>
                  <a:pt x="32210" y="15013"/>
                </a:cubicBezTo>
                <a:cubicBezTo>
                  <a:pt x="31591" y="14301"/>
                  <a:pt x="31147" y="13449"/>
                  <a:pt x="30507" y="12759"/>
                </a:cubicBezTo>
                <a:cubicBezTo>
                  <a:pt x="28906" y="11036"/>
                  <a:pt x="26448" y="10627"/>
                  <a:pt x="24031" y="10627"/>
                </a:cubicBezTo>
                <a:cubicBezTo>
                  <a:pt x="23465" y="10627"/>
                  <a:pt x="22901" y="10650"/>
                  <a:pt x="22351" y="10683"/>
                </a:cubicBezTo>
                <a:cubicBezTo>
                  <a:pt x="21735" y="10719"/>
                  <a:pt x="21114" y="10762"/>
                  <a:pt x="20497" y="10762"/>
                </a:cubicBezTo>
                <a:cubicBezTo>
                  <a:pt x="19837" y="10762"/>
                  <a:pt x="19182" y="10713"/>
                  <a:pt x="18543" y="10554"/>
                </a:cubicBezTo>
                <a:cubicBezTo>
                  <a:pt x="17308" y="10246"/>
                  <a:pt x="16116" y="9437"/>
                  <a:pt x="15715" y="8228"/>
                </a:cubicBezTo>
                <a:cubicBezTo>
                  <a:pt x="15332" y="7075"/>
                  <a:pt x="15690" y="5694"/>
                  <a:pt x="15010" y="4688"/>
                </a:cubicBezTo>
                <a:cubicBezTo>
                  <a:pt x="14198" y="3486"/>
                  <a:pt x="12455" y="3532"/>
                  <a:pt x="11084" y="3064"/>
                </a:cubicBezTo>
                <a:cubicBezTo>
                  <a:pt x="9699" y="2588"/>
                  <a:pt x="8554" y="1450"/>
                  <a:pt x="8082" y="65"/>
                </a:cubicBezTo>
                <a:cubicBezTo>
                  <a:pt x="8074" y="43"/>
                  <a:pt x="8067" y="22"/>
                  <a:pt x="8064" y="0"/>
                </a:cubicBezTo>
                <a:close/>
              </a:path>
            </a:pathLst>
          </a:custGeom>
          <a:solidFill>
            <a:srgbClr val="4D4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2860290" y="0"/>
            <a:ext cx="6283726" cy="5143520"/>
          </a:xfrm>
          <a:custGeom>
            <a:avLst/>
            <a:gdLst/>
            <a:ahLst/>
            <a:cxnLst/>
            <a:rect l="l" t="t" r="r" b="b"/>
            <a:pathLst>
              <a:path w="36924" h="30224" extrusionOk="0">
                <a:moveTo>
                  <a:pt x="1" y="0"/>
                </a:moveTo>
                <a:cubicBezTo>
                  <a:pt x="520" y="2312"/>
                  <a:pt x="2162" y="4395"/>
                  <a:pt x="4395" y="5225"/>
                </a:cubicBezTo>
                <a:cubicBezTo>
                  <a:pt x="5533" y="5651"/>
                  <a:pt x="6876" y="5837"/>
                  <a:pt x="7627" y="6796"/>
                </a:cubicBezTo>
                <a:cubicBezTo>
                  <a:pt x="8901" y="8425"/>
                  <a:pt x="7545" y="10998"/>
                  <a:pt x="8550" y="12802"/>
                </a:cubicBezTo>
                <a:cubicBezTo>
                  <a:pt x="9399" y="14323"/>
                  <a:pt x="11492" y="14591"/>
                  <a:pt x="12770" y="15779"/>
                </a:cubicBezTo>
                <a:cubicBezTo>
                  <a:pt x="13929" y="16864"/>
                  <a:pt x="14259" y="18578"/>
                  <a:pt x="14219" y="20167"/>
                </a:cubicBezTo>
                <a:cubicBezTo>
                  <a:pt x="14176" y="21756"/>
                  <a:pt x="13833" y="23331"/>
                  <a:pt x="13919" y="24920"/>
                </a:cubicBezTo>
                <a:cubicBezTo>
                  <a:pt x="14026" y="26813"/>
                  <a:pt x="14745" y="28627"/>
                  <a:pt x="15794" y="30223"/>
                </a:cubicBezTo>
                <a:lnTo>
                  <a:pt x="36924" y="30223"/>
                </a:lnTo>
                <a:lnTo>
                  <a:pt x="36924" y="23438"/>
                </a:lnTo>
                <a:cubicBezTo>
                  <a:pt x="36344" y="23574"/>
                  <a:pt x="35771" y="23717"/>
                  <a:pt x="35202" y="23839"/>
                </a:cubicBezTo>
                <a:cubicBezTo>
                  <a:pt x="33821" y="24143"/>
                  <a:pt x="32399" y="24335"/>
                  <a:pt x="30985" y="24335"/>
                </a:cubicBezTo>
                <a:cubicBezTo>
                  <a:pt x="29869" y="24335"/>
                  <a:pt x="28758" y="24215"/>
                  <a:pt x="27676" y="23935"/>
                </a:cubicBezTo>
                <a:cubicBezTo>
                  <a:pt x="25224" y="23295"/>
                  <a:pt x="22934" y="21756"/>
                  <a:pt x="21789" y="19498"/>
                </a:cubicBezTo>
                <a:cubicBezTo>
                  <a:pt x="21173" y="18284"/>
                  <a:pt x="20880" y="16881"/>
                  <a:pt x="19971" y="15872"/>
                </a:cubicBezTo>
                <a:cubicBezTo>
                  <a:pt x="17881" y="13557"/>
                  <a:pt x="13504" y="14290"/>
                  <a:pt x="11836" y="11653"/>
                </a:cubicBezTo>
                <a:cubicBezTo>
                  <a:pt x="10802" y="10021"/>
                  <a:pt x="11328" y="7759"/>
                  <a:pt x="10336" y="6102"/>
                </a:cubicBezTo>
                <a:cubicBezTo>
                  <a:pt x="9191" y="4180"/>
                  <a:pt x="6625" y="3722"/>
                  <a:pt x="5004" y="2319"/>
                </a:cubicBezTo>
                <a:cubicBezTo>
                  <a:pt x="4177" y="1607"/>
                  <a:pt x="3658" y="834"/>
                  <a:pt x="3250" y="0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5722889" y="937186"/>
            <a:ext cx="155374" cy="154864"/>
          </a:xfrm>
          <a:custGeom>
            <a:avLst/>
            <a:gdLst/>
            <a:ahLst/>
            <a:cxnLst/>
            <a:rect l="l" t="t" r="r" b="b"/>
            <a:pathLst>
              <a:path w="913" h="910" extrusionOk="0">
                <a:moveTo>
                  <a:pt x="458" y="1"/>
                </a:moveTo>
                <a:cubicBezTo>
                  <a:pt x="204" y="1"/>
                  <a:pt x="0" y="205"/>
                  <a:pt x="0" y="455"/>
                </a:cubicBezTo>
                <a:cubicBezTo>
                  <a:pt x="0" y="706"/>
                  <a:pt x="204" y="910"/>
                  <a:pt x="458" y="910"/>
                </a:cubicBezTo>
                <a:cubicBezTo>
                  <a:pt x="709" y="910"/>
                  <a:pt x="913" y="706"/>
                  <a:pt x="913" y="455"/>
                </a:cubicBezTo>
                <a:cubicBezTo>
                  <a:pt x="913" y="205"/>
                  <a:pt x="709" y="1"/>
                  <a:pt x="458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/>
          <p:nvPr/>
        </p:nvSpPr>
        <p:spPr>
          <a:xfrm>
            <a:off x="3331178" y="1020064"/>
            <a:ext cx="154864" cy="155545"/>
          </a:xfrm>
          <a:custGeom>
            <a:avLst/>
            <a:gdLst/>
            <a:ahLst/>
            <a:cxnLst/>
            <a:rect l="l" t="t" r="r" b="b"/>
            <a:pathLst>
              <a:path w="910" h="914" extrusionOk="0">
                <a:moveTo>
                  <a:pt x="455" y="1"/>
                </a:moveTo>
                <a:cubicBezTo>
                  <a:pt x="204" y="1"/>
                  <a:pt x="0" y="205"/>
                  <a:pt x="0" y="455"/>
                </a:cubicBezTo>
                <a:cubicBezTo>
                  <a:pt x="0" y="709"/>
                  <a:pt x="204" y="913"/>
                  <a:pt x="455" y="913"/>
                </a:cubicBezTo>
                <a:cubicBezTo>
                  <a:pt x="705" y="913"/>
                  <a:pt x="909" y="709"/>
                  <a:pt x="909" y="455"/>
                </a:cubicBezTo>
                <a:cubicBezTo>
                  <a:pt x="909" y="205"/>
                  <a:pt x="705" y="1"/>
                  <a:pt x="455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"/>
          <p:cNvSpPr/>
          <p:nvPr/>
        </p:nvSpPr>
        <p:spPr>
          <a:xfrm>
            <a:off x="3120328" y="771179"/>
            <a:ext cx="210853" cy="211534"/>
          </a:xfrm>
          <a:custGeom>
            <a:avLst/>
            <a:gdLst/>
            <a:ahLst/>
            <a:cxnLst/>
            <a:rect l="l" t="t" r="r" b="b"/>
            <a:pathLst>
              <a:path w="1239" h="1243" extrusionOk="0">
                <a:moveTo>
                  <a:pt x="620" y="0"/>
                </a:moveTo>
                <a:cubicBezTo>
                  <a:pt x="276" y="0"/>
                  <a:pt x="1" y="276"/>
                  <a:pt x="1" y="620"/>
                </a:cubicBezTo>
                <a:cubicBezTo>
                  <a:pt x="1" y="963"/>
                  <a:pt x="276" y="1242"/>
                  <a:pt x="620" y="1242"/>
                </a:cubicBezTo>
                <a:cubicBezTo>
                  <a:pt x="963" y="1242"/>
                  <a:pt x="1239" y="963"/>
                  <a:pt x="1239" y="620"/>
                </a:cubicBezTo>
                <a:cubicBezTo>
                  <a:pt x="1239" y="276"/>
                  <a:pt x="963" y="0"/>
                  <a:pt x="620" y="0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"/>
          <p:cNvSpPr/>
          <p:nvPr/>
        </p:nvSpPr>
        <p:spPr>
          <a:xfrm>
            <a:off x="4742311" y="3258282"/>
            <a:ext cx="211534" cy="211534"/>
          </a:xfrm>
          <a:custGeom>
            <a:avLst/>
            <a:gdLst/>
            <a:ahLst/>
            <a:cxnLst/>
            <a:rect l="l" t="t" r="r" b="b"/>
            <a:pathLst>
              <a:path w="1243" h="1243" extrusionOk="0">
                <a:moveTo>
                  <a:pt x="619" y="1"/>
                </a:moveTo>
                <a:cubicBezTo>
                  <a:pt x="276" y="1"/>
                  <a:pt x="0" y="276"/>
                  <a:pt x="0" y="620"/>
                </a:cubicBezTo>
                <a:cubicBezTo>
                  <a:pt x="0" y="964"/>
                  <a:pt x="276" y="1243"/>
                  <a:pt x="619" y="1243"/>
                </a:cubicBezTo>
                <a:cubicBezTo>
                  <a:pt x="963" y="1243"/>
                  <a:pt x="1242" y="964"/>
                  <a:pt x="1242" y="620"/>
                </a:cubicBezTo>
                <a:cubicBezTo>
                  <a:pt x="1242" y="276"/>
                  <a:pt x="963" y="1"/>
                  <a:pt x="619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4793365" y="2969656"/>
            <a:ext cx="150099" cy="149418"/>
          </a:xfrm>
          <a:custGeom>
            <a:avLst/>
            <a:gdLst/>
            <a:ahLst/>
            <a:cxnLst/>
            <a:rect l="l" t="t" r="r" b="b"/>
            <a:pathLst>
              <a:path w="882" h="878" extrusionOk="0">
                <a:moveTo>
                  <a:pt x="441" y="1"/>
                </a:moveTo>
                <a:cubicBezTo>
                  <a:pt x="198" y="1"/>
                  <a:pt x="1" y="197"/>
                  <a:pt x="1" y="437"/>
                </a:cubicBezTo>
                <a:cubicBezTo>
                  <a:pt x="1" y="681"/>
                  <a:pt x="198" y="877"/>
                  <a:pt x="441" y="877"/>
                </a:cubicBezTo>
                <a:cubicBezTo>
                  <a:pt x="684" y="877"/>
                  <a:pt x="881" y="681"/>
                  <a:pt x="881" y="437"/>
                </a:cubicBezTo>
                <a:cubicBezTo>
                  <a:pt x="881" y="197"/>
                  <a:pt x="684" y="1"/>
                  <a:pt x="441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6066313" y="3816305"/>
            <a:ext cx="198090" cy="197409"/>
          </a:xfrm>
          <a:custGeom>
            <a:avLst/>
            <a:gdLst/>
            <a:ahLst/>
            <a:cxnLst/>
            <a:rect l="l" t="t" r="r" b="b"/>
            <a:pathLst>
              <a:path w="1164" h="1160" extrusionOk="0">
                <a:moveTo>
                  <a:pt x="584" y="0"/>
                </a:moveTo>
                <a:cubicBezTo>
                  <a:pt x="262" y="0"/>
                  <a:pt x="1" y="258"/>
                  <a:pt x="1" y="580"/>
                </a:cubicBezTo>
                <a:cubicBezTo>
                  <a:pt x="1" y="902"/>
                  <a:pt x="262" y="1160"/>
                  <a:pt x="584" y="1160"/>
                </a:cubicBezTo>
                <a:cubicBezTo>
                  <a:pt x="906" y="1160"/>
                  <a:pt x="1164" y="902"/>
                  <a:pt x="1164" y="580"/>
                </a:cubicBezTo>
                <a:cubicBezTo>
                  <a:pt x="1164" y="258"/>
                  <a:pt x="906" y="0"/>
                  <a:pt x="584" y="0"/>
                </a:cubicBezTo>
                <a:close/>
              </a:path>
            </a:pathLst>
          </a:custGeom>
          <a:solidFill>
            <a:srgbClr val="4D4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" name="Google Shape;71;p4"/>
          <p:cNvGrpSpPr/>
          <p:nvPr/>
        </p:nvGrpSpPr>
        <p:grpSpPr>
          <a:xfrm rot="10800000" flipH="1">
            <a:off x="6630406" y="4"/>
            <a:ext cx="2513867" cy="1753885"/>
            <a:chOff x="5527403" y="4013725"/>
            <a:chExt cx="971580" cy="677856"/>
          </a:xfrm>
        </p:grpSpPr>
        <p:sp>
          <p:nvSpPr>
            <p:cNvPr id="72" name="Google Shape;72;p4"/>
            <p:cNvSpPr/>
            <p:nvPr/>
          </p:nvSpPr>
          <p:spPr>
            <a:xfrm>
              <a:off x="5527403" y="4013725"/>
              <a:ext cx="971580" cy="677856"/>
            </a:xfrm>
            <a:custGeom>
              <a:avLst/>
              <a:gdLst/>
              <a:ahLst/>
              <a:cxnLst/>
              <a:rect l="l" t="t" r="r" b="b"/>
              <a:pathLst>
                <a:path w="12133" h="8465" extrusionOk="0">
                  <a:moveTo>
                    <a:pt x="12133" y="1"/>
                  </a:moveTo>
                  <a:cubicBezTo>
                    <a:pt x="11686" y="44"/>
                    <a:pt x="11242" y="105"/>
                    <a:pt x="10798" y="183"/>
                  </a:cubicBezTo>
                  <a:cubicBezTo>
                    <a:pt x="7949" y="699"/>
                    <a:pt x="5211" y="2051"/>
                    <a:pt x="3286" y="4213"/>
                  </a:cubicBezTo>
                  <a:cubicBezTo>
                    <a:pt x="2144" y="5494"/>
                    <a:pt x="1310" y="7026"/>
                    <a:pt x="162" y="8293"/>
                  </a:cubicBezTo>
                  <a:cubicBezTo>
                    <a:pt x="108" y="8350"/>
                    <a:pt x="54" y="8407"/>
                    <a:pt x="1" y="8465"/>
                  </a:cubicBezTo>
                  <a:lnTo>
                    <a:pt x="12133" y="8465"/>
                  </a:lnTo>
                  <a:lnTo>
                    <a:pt x="12133" y="1"/>
                  </a:lnTo>
                  <a:close/>
                </a:path>
              </a:pathLst>
            </a:custGeom>
            <a:solidFill>
              <a:srgbClr val="423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809434" y="4238100"/>
              <a:ext cx="689547" cy="453479"/>
            </a:xfrm>
            <a:custGeom>
              <a:avLst/>
              <a:gdLst/>
              <a:ahLst/>
              <a:cxnLst/>
              <a:rect l="l" t="t" r="r" b="b"/>
              <a:pathLst>
                <a:path w="8611" h="5663" extrusionOk="0">
                  <a:moveTo>
                    <a:pt x="8611" y="1"/>
                  </a:moveTo>
                  <a:cubicBezTo>
                    <a:pt x="5830" y="541"/>
                    <a:pt x="3171" y="1883"/>
                    <a:pt x="1292" y="3995"/>
                  </a:cubicBezTo>
                  <a:cubicBezTo>
                    <a:pt x="823" y="4521"/>
                    <a:pt x="408" y="5086"/>
                    <a:pt x="0" y="5663"/>
                  </a:cubicBezTo>
                  <a:lnTo>
                    <a:pt x="8611" y="5663"/>
                  </a:lnTo>
                  <a:lnTo>
                    <a:pt x="8611" y="1"/>
                  </a:lnTo>
                  <a:close/>
                </a:path>
              </a:pathLst>
            </a:custGeom>
            <a:solidFill>
              <a:srgbClr val="362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4"/>
          <p:cNvSpPr txBox="1">
            <a:spLocks noGrp="1"/>
          </p:cNvSpPr>
          <p:nvPr>
            <p:ph type="ctrTitle"/>
          </p:nvPr>
        </p:nvSpPr>
        <p:spPr>
          <a:xfrm>
            <a:off x="0" y="1092050"/>
            <a:ext cx="7781100" cy="77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BCCE8"/>
              </a:buClr>
              <a:buSzPts val="4800"/>
              <a:buNone/>
              <a:defRPr sz="4800">
                <a:solidFill>
                  <a:srgbClr val="FBCCE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6000"/>
              <a:buNone/>
              <a:defRPr sz="6000">
                <a:solidFill>
                  <a:srgbClr val="314256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4"/>
          <p:cNvSpPr txBox="1">
            <a:spLocks noGrp="1"/>
          </p:cNvSpPr>
          <p:nvPr>
            <p:ph type="subTitle" idx="1"/>
          </p:nvPr>
        </p:nvSpPr>
        <p:spPr>
          <a:xfrm>
            <a:off x="5786713" y="2755325"/>
            <a:ext cx="19944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BCCE8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9pPr>
          </a:lstStyle>
          <a:p>
            <a:endParaRPr/>
          </a:p>
        </p:txBody>
      </p:sp>
      <p:cxnSp>
        <p:nvCxnSpPr>
          <p:cNvPr id="76" name="Google Shape;76;p4"/>
          <p:cNvCxnSpPr/>
          <p:nvPr/>
        </p:nvCxnSpPr>
        <p:spPr>
          <a:xfrm>
            <a:off x="6543675" y="2038350"/>
            <a:ext cx="1124100" cy="0"/>
          </a:xfrm>
          <a:prstGeom prst="straightConnector1">
            <a:avLst/>
          </a:prstGeom>
          <a:noFill/>
          <a:ln w="38100" cap="rnd" cmpd="sng">
            <a:solidFill>
              <a:srgbClr val="FBCCE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&amp; illustration">
  <p:cSld name="TITLE_1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/>
          <p:nvPr/>
        </p:nvSpPr>
        <p:spPr>
          <a:xfrm>
            <a:off x="4183043" y="0"/>
            <a:ext cx="4960991" cy="4745296"/>
          </a:xfrm>
          <a:custGeom>
            <a:avLst/>
            <a:gdLst/>
            <a:ahLst/>
            <a:cxnLst/>
            <a:rect l="l" t="t" r="r" b="b"/>
            <a:pathLst>
              <a:path w="31119" h="29766" extrusionOk="0">
                <a:moveTo>
                  <a:pt x="298" y="0"/>
                </a:moveTo>
                <a:cubicBezTo>
                  <a:pt x="1" y="1951"/>
                  <a:pt x="534" y="4034"/>
                  <a:pt x="1794" y="5558"/>
                </a:cubicBezTo>
                <a:cubicBezTo>
                  <a:pt x="3204" y="7262"/>
                  <a:pt x="5569" y="8665"/>
                  <a:pt x="5394" y="10869"/>
                </a:cubicBezTo>
                <a:cubicBezTo>
                  <a:pt x="5344" y="11510"/>
                  <a:pt x="5061" y="12129"/>
                  <a:pt x="5101" y="12773"/>
                </a:cubicBezTo>
                <a:cubicBezTo>
                  <a:pt x="5176" y="13969"/>
                  <a:pt x="6296" y="14806"/>
                  <a:pt x="7373" y="15328"/>
                </a:cubicBezTo>
                <a:cubicBezTo>
                  <a:pt x="8447" y="15855"/>
                  <a:pt x="9664" y="16302"/>
                  <a:pt x="10297" y="17315"/>
                </a:cubicBezTo>
                <a:cubicBezTo>
                  <a:pt x="11185" y="18728"/>
                  <a:pt x="10569" y="20546"/>
                  <a:pt x="10354" y="22200"/>
                </a:cubicBezTo>
                <a:cubicBezTo>
                  <a:pt x="10000" y="24920"/>
                  <a:pt x="10995" y="27711"/>
                  <a:pt x="12802" y="29766"/>
                </a:cubicBezTo>
                <a:lnTo>
                  <a:pt x="31119" y="29766"/>
                </a:lnTo>
                <a:lnTo>
                  <a:pt x="31119" y="10511"/>
                </a:lnTo>
                <a:cubicBezTo>
                  <a:pt x="31112" y="10511"/>
                  <a:pt x="31105" y="10508"/>
                  <a:pt x="31101" y="10504"/>
                </a:cubicBezTo>
                <a:cubicBezTo>
                  <a:pt x="29412" y="9731"/>
                  <a:pt x="28188" y="8192"/>
                  <a:pt x="27279" y="6571"/>
                </a:cubicBezTo>
                <a:cubicBezTo>
                  <a:pt x="27010" y="6099"/>
                  <a:pt x="26760" y="5605"/>
                  <a:pt x="26384" y="5215"/>
                </a:cubicBezTo>
                <a:cubicBezTo>
                  <a:pt x="25668" y="4470"/>
                  <a:pt x="24588" y="4180"/>
                  <a:pt x="23811" y="3497"/>
                </a:cubicBezTo>
                <a:cubicBezTo>
                  <a:pt x="23131" y="2896"/>
                  <a:pt x="22734" y="2015"/>
                  <a:pt x="22598" y="1117"/>
                </a:cubicBezTo>
                <a:cubicBezTo>
                  <a:pt x="22540" y="741"/>
                  <a:pt x="22548" y="369"/>
                  <a:pt x="22569" y="0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2504435" y="705489"/>
            <a:ext cx="28708" cy="48590"/>
          </a:xfrm>
          <a:custGeom>
            <a:avLst/>
            <a:gdLst/>
            <a:ahLst/>
            <a:cxnLst/>
            <a:rect l="l" t="t" r="r" b="b"/>
            <a:pathLst>
              <a:path w="348" h="589" extrusionOk="0">
                <a:moveTo>
                  <a:pt x="348" y="588"/>
                </a:moveTo>
                <a:lnTo>
                  <a:pt x="1" y="0"/>
                </a:lnTo>
                <a:close/>
              </a:path>
            </a:pathLst>
          </a:custGeom>
          <a:solidFill>
            <a:srgbClr val="E9AA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2860290" y="0"/>
            <a:ext cx="6283726" cy="5143520"/>
          </a:xfrm>
          <a:custGeom>
            <a:avLst/>
            <a:gdLst/>
            <a:ahLst/>
            <a:cxnLst/>
            <a:rect l="l" t="t" r="r" b="b"/>
            <a:pathLst>
              <a:path w="36924" h="30224" extrusionOk="0">
                <a:moveTo>
                  <a:pt x="1" y="0"/>
                </a:moveTo>
                <a:cubicBezTo>
                  <a:pt x="520" y="2312"/>
                  <a:pt x="2162" y="4395"/>
                  <a:pt x="4395" y="5225"/>
                </a:cubicBezTo>
                <a:cubicBezTo>
                  <a:pt x="5533" y="5651"/>
                  <a:pt x="6876" y="5837"/>
                  <a:pt x="7627" y="6796"/>
                </a:cubicBezTo>
                <a:cubicBezTo>
                  <a:pt x="8901" y="8425"/>
                  <a:pt x="7545" y="10998"/>
                  <a:pt x="8550" y="12802"/>
                </a:cubicBezTo>
                <a:cubicBezTo>
                  <a:pt x="9399" y="14323"/>
                  <a:pt x="11492" y="14591"/>
                  <a:pt x="12770" y="15779"/>
                </a:cubicBezTo>
                <a:cubicBezTo>
                  <a:pt x="13929" y="16864"/>
                  <a:pt x="14259" y="18578"/>
                  <a:pt x="14219" y="20167"/>
                </a:cubicBezTo>
                <a:cubicBezTo>
                  <a:pt x="14176" y="21756"/>
                  <a:pt x="13833" y="23331"/>
                  <a:pt x="13919" y="24920"/>
                </a:cubicBezTo>
                <a:cubicBezTo>
                  <a:pt x="14026" y="26813"/>
                  <a:pt x="14745" y="28627"/>
                  <a:pt x="15794" y="30223"/>
                </a:cubicBezTo>
                <a:lnTo>
                  <a:pt x="36924" y="30223"/>
                </a:lnTo>
                <a:lnTo>
                  <a:pt x="36924" y="17454"/>
                </a:lnTo>
                <a:cubicBezTo>
                  <a:pt x="35095" y="17103"/>
                  <a:pt x="33416" y="16402"/>
                  <a:pt x="32210" y="15013"/>
                </a:cubicBezTo>
                <a:cubicBezTo>
                  <a:pt x="31591" y="14301"/>
                  <a:pt x="31147" y="13449"/>
                  <a:pt x="30507" y="12759"/>
                </a:cubicBezTo>
                <a:cubicBezTo>
                  <a:pt x="28906" y="11036"/>
                  <a:pt x="26448" y="10627"/>
                  <a:pt x="24031" y="10627"/>
                </a:cubicBezTo>
                <a:cubicBezTo>
                  <a:pt x="23465" y="10627"/>
                  <a:pt x="22901" y="10650"/>
                  <a:pt x="22351" y="10683"/>
                </a:cubicBezTo>
                <a:cubicBezTo>
                  <a:pt x="21735" y="10719"/>
                  <a:pt x="21114" y="10762"/>
                  <a:pt x="20497" y="10762"/>
                </a:cubicBezTo>
                <a:cubicBezTo>
                  <a:pt x="19837" y="10762"/>
                  <a:pt x="19182" y="10713"/>
                  <a:pt x="18543" y="10554"/>
                </a:cubicBezTo>
                <a:cubicBezTo>
                  <a:pt x="17308" y="10246"/>
                  <a:pt x="16116" y="9437"/>
                  <a:pt x="15715" y="8228"/>
                </a:cubicBezTo>
                <a:cubicBezTo>
                  <a:pt x="15332" y="7075"/>
                  <a:pt x="15690" y="5694"/>
                  <a:pt x="15010" y="4688"/>
                </a:cubicBezTo>
                <a:cubicBezTo>
                  <a:pt x="14198" y="3486"/>
                  <a:pt x="12455" y="3532"/>
                  <a:pt x="11084" y="3064"/>
                </a:cubicBezTo>
                <a:cubicBezTo>
                  <a:pt x="9699" y="2588"/>
                  <a:pt x="8554" y="1450"/>
                  <a:pt x="8082" y="65"/>
                </a:cubicBezTo>
                <a:cubicBezTo>
                  <a:pt x="8074" y="43"/>
                  <a:pt x="8067" y="22"/>
                  <a:pt x="8064" y="0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/>
          <p:nvPr/>
        </p:nvSpPr>
        <p:spPr>
          <a:xfrm>
            <a:off x="2860290" y="0"/>
            <a:ext cx="6283726" cy="5143520"/>
          </a:xfrm>
          <a:custGeom>
            <a:avLst/>
            <a:gdLst/>
            <a:ahLst/>
            <a:cxnLst/>
            <a:rect l="l" t="t" r="r" b="b"/>
            <a:pathLst>
              <a:path w="36924" h="30224" extrusionOk="0">
                <a:moveTo>
                  <a:pt x="1" y="0"/>
                </a:moveTo>
                <a:cubicBezTo>
                  <a:pt x="520" y="2312"/>
                  <a:pt x="2162" y="4395"/>
                  <a:pt x="4395" y="5225"/>
                </a:cubicBezTo>
                <a:cubicBezTo>
                  <a:pt x="5533" y="5651"/>
                  <a:pt x="6876" y="5837"/>
                  <a:pt x="7627" y="6796"/>
                </a:cubicBezTo>
                <a:cubicBezTo>
                  <a:pt x="8901" y="8425"/>
                  <a:pt x="7545" y="10998"/>
                  <a:pt x="8550" y="12802"/>
                </a:cubicBezTo>
                <a:cubicBezTo>
                  <a:pt x="9399" y="14323"/>
                  <a:pt x="11492" y="14591"/>
                  <a:pt x="12770" y="15779"/>
                </a:cubicBezTo>
                <a:cubicBezTo>
                  <a:pt x="13929" y="16864"/>
                  <a:pt x="14259" y="18578"/>
                  <a:pt x="14219" y="20167"/>
                </a:cubicBezTo>
                <a:cubicBezTo>
                  <a:pt x="14176" y="21756"/>
                  <a:pt x="13833" y="23331"/>
                  <a:pt x="13919" y="24920"/>
                </a:cubicBezTo>
                <a:cubicBezTo>
                  <a:pt x="14026" y="26813"/>
                  <a:pt x="14745" y="28627"/>
                  <a:pt x="15794" y="30223"/>
                </a:cubicBezTo>
                <a:lnTo>
                  <a:pt x="36924" y="30223"/>
                </a:lnTo>
                <a:lnTo>
                  <a:pt x="36924" y="23438"/>
                </a:lnTo>
                <a:cubicBezTo>
                  <a:pt x="36344" y="23574"/>
                  <a:pt x="35771" y="23717"/>
                  <a:pt x="35202" y="23839"/>
                </a:cubicBezTo>
                <a:cubicBezTo>
                  <a:pt x="33821" y="24143"/>
                  <a:pt x="32399" y="24335"/>
                  <a:pt x="30985" y="24335"/>
                </a:cubicBezTo>
                <a:cubicBezTo>
                  <a:pt x="29869" y="24335"/>
                  <a:pt x="28758" y="24215"/>
                  <a:pt x="27676" y="23935"/>
                </a:cubicBezTo>
                <a:cubicBezTo>
                  <a:pt x="25224" y="23295"/>
                  <a:pt x="22934" y="21756"/>
                  <a:pt x="21789" y="19498"/>
                </a:cubicBezTo>
                <a:cubicBezTo>
                  <a:pt x="21173" y="18284"/>
                  <a:pt x="20880" y="16881"/>
                  <a:pt x="19971" y="15872"/>
                </a:cubicBezTo>
                <a:cubicBezTo>
                  <a:pt x="17881" y="13557"/>
                  <a:pt x="13504" y="14290"/>
                  <a:pt x="11836" y="11653"/>
                </a:cubicBezTo>
                <a:cubicBezTo>
                  <a:pt x="10802" y="10021"/>
                  <a:pt x="11328" y="7759"/>
                  <a:pt x="10336" y="6102"/>
                </a:cubicBezTo>
                <a:cubicBezTo>
                  <a:pt x="9191" y="4180"/>
                  <a:pt x="6625" y="3722"/>
                  <a:pt x="5004" y="2319"/>
                </a:cubicBezTo>
                <a:cubicBezTo>
                  <a:pt x="4177" y="1607"/>
                  <a:pt x="3658" y="834"/>
                  <a:pt x="3250" y="0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"/>
          <p:cNvSpPr/>
          <p:nvPr/>
        </p:nvSpPr>
        <p:spPr>
          <a:xfrm>
            <a:off x="5947527" y="4628749"/>
            <a:ext cx="276713" cy="277223"/>
          </a:xfrm>
          <a:custGeom>
            <a:avLst/>
            <a:gdLst/>
            <a:ahLst/>
            <a:cxnLst/>
            <a:rect l="l" t="t" r="r" b="b"/>
            <a:pathLst>
              <a:path w="1626" h="1629" extrusionOk="0">
                <a:moveTo>
                  <a:pt x="813" y="0"/>
                </a:moveTo>
                <a:cubicBezTo>
                  <a:pt x="362" y="0"/>
                  <a:pt x="1" y="365"/>
                  <a:pt x="1" y="816"/>
                </a:cubicBezTo>
                <a:cubicBezTo>
                  <a:pt x="1" y="1264"/>
                  <a:pt x="362" y="1629"/>
                  <a:pt x="813" y="1629"/>
                </a:cubicBezTo>
                <a:cubicBezTo>
                  <a:pt x="1261" y="1629"/>
                  <a:pt x="1626" y="1264"/>
                  <a:pt x="1626" y="816"/>
                </a:cubicBezTo>
                <a:cubicBezTo>
                  <a:pt x="1626" y="365"/>
                  <a:pt x="1261" y="0"/>
                  <a:pt x="813" y="0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"/>
          <p:cNvSpPr/>
          <p:nvPr/>
        </p:nvSpPr>
        <p:spPr>
          <a:xfrm>
            <a:off x="8778473" y="3459266"/>
            <a:ext cx="154864" cy="155545"/>
          </a:xfrm>
          <a:custGeom>
            <a:avLst/>
            <a:gdLst/>
            <a:ahLst/>
            <a:cxnLst/>
            <a:rect l="l" t="t" r="r" b="b"/>
            <a:pathLst>
              <a:path w="910" h="914" extrusionOk="0">
                <a:moveTo>
                  <a:pt x="455" y="1"/>
                </a:moveTo>
                <a:cubicBezTo>
                  <a:pt x="201" y="1"/>
                  <a:pt x="0" y="205"/>
                  <a:pt x="0" y="455"/>
                </a:cubicBezTo>
                <a:cubicBezTo>
                  <a:pt x="0" y="710"/>
                  <a:pt x="201" y="914"/>
                  <a:pt x="455" y="914"/>
                </a:cubicBezTo>
                <a:cubicBezTo>
                  <a:pt x="705" y="914"/>
                  <a:pt x="909" y="710"/>
                  <a:pt x="909" y="455"/>
                </a:cubicBezTo>
                <a:cubicBezTo>
                  <a:pt x="909" y="205"/>
                  <a:pt x="705" y="1"/>
                  <a:pt x="455" y="1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"/>
          <p:cNvSpPr/>
          <p:nvPr/>
        </p:nvSpPr>
        <p:spPr>
          <a:xfrm>
            <a:off x="5722889" y="937186"/>
            <a:ext cx="155374" cy="154864"/>
          </a:xfrm>
          <a:custGeom>
            <a:avLst/>
            <a:gdLst/>
            <a:ahLst/>
            <a:cxnLst/>
            <a:rect l="l" t="t" r="r" b="b"/>
            <a:pathLst>
              <a:path w="913" h="910" extrusionOk="0">
                <a:moveTo>
                  <a:pt x="458" y="1"/>
                </a:moveTo>
                <a:cubicBezTo>
                  <a:pt x="204" y="1"/>
                  <a:pt x="0" y="205"/>
                  <a:pt x="0" y="455"/>
                </a:cubicBezTo>
                <a:cubicBezTo>
                  <a:pt x="0" y="706"/>
                  <a:pt x="204" y="910"/>
                  <a:pt x="458" y="910"/>
                </a:cubicBezTo>
                <a:cubicBezTo>
                  <a:pt x="709" y="910"/>
                  <a:pt x="913" y="706"/>
                  <a:pt x="913" y="455"/>
                </a:cubicBezTo>
                <a:cubicBezTo>
                  <a:pt x="913" y="205"/>
                  <a:pt x="709" y="1"/>
                  <a:pt x="458" y="1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/>
          <p:nvPr/>
        </p:nvSpPr>
        <p:spPr>
          <a:xfrm>
            <a:off x="3331178" y="1020064"/>
            <a:ext cx="154864" cy="155545"/>
          </a:xfrm>
          <a:custGeom>
            <a:avLst/>
            <a:gdLst/>
            <a:ahLst/>
            <a:cxnLst/>
            <a:rect l="l" t="t" r="r" b="b"/>
            <a:pathLst>
              <a:path w="910" h="914" extrusionOk="0">
                <a:moveTo>
                  <a:pt x="455" y="1"/>
                </a:moveTo>
                <a:cubicBezTo>
                  <a:pt x="204" y="1"/>
                  <a:pt x="0" y="205"/>
                  <a:pt x="0" y="455"/>
                </a:cubicBezTo>
                <a:cubicBezTo>
                  <a:pt x="0" y="709"/>
                  <a:pt x="204" y="913"/>
                  <a:pt x="455" y="913"/>
                </a:cubicBezTo>
                <a:cubicBezTo>
                  <a:pt x="705" y="913"/>
                  <a:pt x="909" y="709"/>
                  <a:pt x="909" y="455"/>
                </a:cubicBezTo>
                <a:cubicBezTo>
                  <a:pt x="909" y="205"/>
                  <a:pt x="705" y="1"/>
                  <a:pt x="455" y="1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8635352" y="3171830"/>
            <a:ext cx="211534" cy="211534"/>
          </a:xfrm>
          <a:custGeom>
            <a:avLst/>
            <a:gdLst/>
            <a:ahLst/>
            <a:cxnLst/>
            <a:rect l="l" t="t" r="r" b="b"/>
            <a:pathLst>
              <a:path w="1243" h="1243" extrusionOk="0">
                <a:moveTo>
                  <a:pt x="623" y="1"/>
                </a:moveTo>
                <a:cubicBezTo>
                  <a:pt x="279" y="1"/>
                  <a:pt x="0" y="280"/>
                  <a:pt x="0" y="620"/>
                </a:cubicBezTo>
                <a:cubicBezTo>
                  <a:pt x="0" y="963"/>
                  <a:pt x="279" y="1243"/>
                  <a:pt x="623" y="1243"/>
                </a:cubicBezTo>
                <a:cubicBezTo>
                  <a:pt x="963" y="1243"/>
                  <a:pt x="1242" y="963"/>
                  <a:pt x="1242" y="620"/>
                </a:cubicBezTo>
                <a:cubicBezTo>
                  <a:pt x="1242" y="280"/>
                  <a:pt x="963" y="1"/>
                  <a:pt x="623" y="1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/>
          <p:nvPr/>
        </p:nvSpPr>
        <p:spPr>
          <a:xfrm>
            <a:off x="8663261" y="2443456"/>
            <a:ext cx="211023" cy="211534"/>
          </a:xfrm>
          <a:custGeom>
            <a:avLst/>
            <a:gdLst/>
            <a:ahLst/>
            <a:cxnLst/>
            <a:rect l="l" t="t" r="r" b="b"/>
            <a:pathLst>
              <a:path w="1240" h="1243" extrusionOk="0">
                <a:moveTo>
                  <a:pt x="620" y="0"/>
                </a:moveTo>
                <a:cubicBezTo>
                  <a:pt x="276" y="0"/>
                  <a:pt x="1" y="280"/>
                  <a:pt x="1" y="623"/>
                </a:cubicBezTo>
                <a:cubicBezTo>
                  <a:pt x="1" y="967"/>
                  <a:pt x="276" y="1242"/>
                  <a:pt x="620" y="1242"/>
                </a:cubicBezTo>
                <a:cubicBezTo>
                  <a:pt x="964" y="1242"/>
                  <a:pt x="1239" y="967"/>
                  <a:pt x="1239" y="623"/>
                </a:cubicBezTo>
                <a:cubicBezTo>
                  <a:pt x="1239" y="280"/>
                  <a:pt x="964" y="0"/>
                  <a:pt x="620" y="0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"/>
          <p:cNvSpPr/>
          <p:nvPr/>
        </p:nvSpPr>
        <p:spPr>
          <a:xfrm>
            <a:off x="3120328" y="771179"/>
            <a:ext cx="210853" cy="211534"/>
          </a:xfrm>
          <a:custGeom>
            <a:avLst/>
            <a:gdLst/>
            <a:ahLst/>
            <a:cxnLst/>
            <a:rect l="l" t="t" r="r" b="b"/>
            <a:pathLst>
              <a:path w="1239" h="1243" extrusionOk="0">
                <a:moveTo>
                  <a:pt x="620" y="0"/>
                </a:moveTo>
                <a:cubicBezTo>
                  <a:pt x="276" y="0"/>
                  <a:pt x="1" y="276"/>
                  <a:pt x="1" y="620"/>
                </a:cubicBezTo>
                <a:cubicBezTo>
                  <a:pt x="1" y="963"/>
                  <a:pt x="276" y="1242"/>
                  <a:pt x="620" y="1242"/>
                </a:cubicBezTo>
                <a:cubicBezTo>
                  <a:pt x="963" y="1242"/>
                  <a:pt x="1239" y="963"/>
                  <a:pt x="1239" y="620"/>
                </a:cubicBezTo>
                <a:cubicBezTo>
                  <a:pt x="1239" y="276"/>
                  <a:pt x="963" y="0"/>
                  <a:pt x="620" y="0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"/>
          <p:cNvSpPr/>
          <p:nvPr/>
        </p:nvSpPr>
        <p:spPr>
          <a:xfrm>
            <a:off x="4742311" y="3258282"/>
            <a:ext cx="211534" cy="211534"/>
          </a:xfrm>
          <a:custGeom>
            <a:avLst/>
            <a:gdLst/>
            <a:ahLst/>
            <a:cxnLst/>
            <a:rect l="l" t="t" r="r" b="b"/>
            <a:pathLst>
              <a:path w="1243" h="1243" extrusionOk="0">
                <a:moveTo>
                  <a:pt x="619" y="1"/>
                </a:moveTo>
                <a:cubicBezTo>
                  <a:pt x="276" y="1"/>
                  <a:pt x="0" y="276"/>
                  <a:pt x="0" y="620"/>
                </a:cubicBezTo>
                <a:cubicBezTo>
                  <a:pt x="0" y="964"/>
                  <a:pt x="276" y="1243"/>
                  <a:pt x="619" y="1243"/>
                </a:cubicBezTo>
                <a:cubicBezTo>
                  <a:pt x="963" y="1243"/>
                  <a:pt x="1242" y="964"/>
                  <a:pt x="1242" y="620"/>
                </a:cubicBezTo>
                <a:cubicBezTo>
                  <a:pt x="1242" y="276"/>
                  <a:pt x="963" y="1"/>
                  <a:pt x="619" y="1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4793365" y="2969656"/>
            <a:ext cx="150099" cy="149418"/>
          </a:xfrm>
          <a:custGeom>
            <a:avLst/>
            <a:gdLst/>
            <a:ahLst/>
            <a:cxnLst/>
            <a:rect l="l" t="t" r="r" b="b"/>
            <a:pathLst>
              <a:path w="882" h="878" extrusionOk="0">
                <a:moveTo>
                  <a:pt x="441" y="1"/>
                </a:moveTo>
                <a:cubicBezTo>
                  <a:pt x="198" y="1"/>
                  <a:pt x="1" y="197"/>
                  <a:pt x="1" y="437"/>
                </a:cubicBezTo>
                <a:cubicBezTo>
                  <a:pt x="1" y="681"/>
                  <a:pt x="198" y="877"/>
                  <a:pt x="441" y="877"/>
                </a:cubicBezTo>
                <a:cubicBezTo>
                  <a:pt x="684" y="877"/>
                  <a:pt x="881" y="681"/>
                  <a:pt x="881" y="437"/>
                </a:cubicBezTo>
                <a:cubicBezTo>
                  <a:pt x="881" y="197"/>
                  <a:pt x="684" y="1"/>
                  <a:pt x="441" y="1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"/>
          <p:cNvSpPr/>
          <p:nvPr/>
        </p:nvSpPr>
        <p:spPr>
          <a:xfrm>
            <a:off x="6066313" y="3816305"/>
            <a:ext cx="198090" cy="197409"/>
          </a:xfrm>
          <a:custGeom>
            <a:avLst/>
            <a:gdLst/>
            <a:ahLst/>
            <a:cxnLst/>
            <a:rect l="l" t="t" r="r" b="b"/>
            <a:pathLst>
              <a:path w="1164" h="1160" extrusionOk="0">
                <a:moveTo>
                  <a:pt x="584" y="0"/>
                </a:moveTo>
                <a:cubicBezTo>
                  <a:pt x="262" y="0"/>
                  <a:pt x="1" y="258"/>
                  <a:pt x="1" y="580"/>
                </a:cubicBezTo>
                <a:cubicBezTo>
                  <a:pt x="1" y="902"/>
                  <a:pt x="262" y="1160"/>
                  <a:pt x="584" y="1160"/>
                </a:cubicBezTo>
                <a:cubicBezTo>
                  <a:pt x="906" y="1160"/>
                  <a:pt x="1164" y="902"/>
                  <a:pt x="1164" y="580"/>
                </a:cubicBezTo>
                <a:cubicBezTo>
                  <a:pt x="1164" y="258"/>
                  <a:pt x="906" y="0"/>
                  <a:pt x="584" y="0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"/>
          <p:cNvSpPr/>
          <p:nvPr/>
        </p:nvSpPr>
        <p:spPr>
          <a:xfrm>
            <a:off x="7506717" y="2578070"/>
            <a:ext cx="198090" cy="198090"/>
          </a:xfrm>
          <a:custGeom>
            <a:avLst/>
            <a:gdLst/>
            <a:ahLst/>
            <a:cxnLst/>
            <a:rect l="l" t="t" r="r" b="b"/>
            <a:pathLst>
              <a:path w="1164" h="1164" extrusionOk="0">
                <a:moveTo>
                  <a:pt x="580" y="0"/>
                </a:moveTo>
                <a:cubicBezTo>
                  <a:pt x="258" y="0"/>
                  <a:pt x="1" y="262"/>
                  <a:pt x="1" y="580"/>
                </a:cubicBezTo>
                <a:cubicBezTo>
                  <a:pt x="1" y="902"/>
                  <a:pt x="258" y="1163"/>
                  <a:pt x="580" y="1163"/>
                </a:cubicBezTo>
                <a:cubicBezTo>
                  <a:pt x="903" y="1163"/>
                  <a:pt x="1164" y="902"/>
                  <a:pt x="1164" y="580"/>
                </a:cubicBezTo>
                <a:cubicBezTo>
                  <a:pt x="1164" y="262"/>
                  <a:pt x="903" y="0"/>
                  <a:pt x="580" y="0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5"/>
          <p:cNvGrpSpPr/>
          <p:nvPr/>
        </p:nvGrpSpPr>
        <p:grpSpPr>
          <a:xfrm rot="10800000" flipH="1">
            <a:off x="6630406" y="4"/>
            <a:ext cx="2513867" cy="1753885"/>
            <a:chOff x="5527403" y="4013725"/>
            <a:chExt cx="971580" cy="677856"/>
          </a:xfrm>
        </p:grpSpPr>
        <p:sp>
          <p:nvSpPr>
            <p:cNvPr id="94" name="Google Shape;94;p5"/>
            <p:cNvSpPr/>
            <p:nvPr/>
          </p:nvSpPr>
          <p:spPr>
            <a:xfrm>
              <a:off x="5527403" y="4013725"/>
              <a:ext cx="971580" cy="677856"/>
            </a:xfrm>
            <a:custGeom>
              <a:avLst/>
              <a:gdLst/>
              <a:ahLst/>
              <a:cxnLst/>
              <a:rect l="l" t="t" r="r" b="b"/>
              <a:pathLst>
                <a:path w="12133" h="8465" extrusionOk="0">
                  <a:moveTo>
                    <a:pt x="12133" y="1"/>
                  </a:moveTo>
                  <a:cubicBezTo>
                    <a:pt x="11686" y="44"/>
                    <a:pt x="11242" y="105"/>
                    <a:pt x="10798" y="183"/>
                  </a:cubicBezTo>
                  <a:cubicBezTo>
                    <a:pt x="7949" y="699"/>
                    <a:pt x="5211" y="2051"/>
                    <a:pt x="3286" y="4213"/>
                  </a:cubicBezTo>
                  <a:cubicBezTo>
                    <a:pt x="2144" y="5494"/>
                    <a:pt x="1310" y="7026"/>
                    <a:pt x="162" y="8293"/>
                  </a:cubicBezTo>
                  <a:cubicBezTo>
                    <a:pt x="108" y="8350"/>
                    <a:pt x="54" y="8407"/>
                    <a:pt x="1" y="8465"/>
                  </a:cubicBezTo>
                  <a:lnTo>
                    <a:pt x="12133" y="8465"/>
                  </a:lnTo>
                  <a:lnTo>
                    <a:pt x="12133" y="1"/>
                  </a:lnTo>
                  <a:close/>
                </a:path>
              </a:pathLst>
            </a:custGeom>
            <a:solidFill>
              <a:srgbClr val="F14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5809434" y="4238100"/>
              <a:ext cx="689547" cy="453479"/>
            </a:xfrm>
            <a:custGeom>
              <a:avLst/>
              <a:gdLst/>
              <a:ahLst/>
              <a:cxnLst/>
              <a:rect l="l" t="t" r="r" b="b"/>
              <a:pathLst>
                <a:path w="8611" h="5663" extrusionOk="0">
                  <a:moveTo>
                    <a:pt x="8611" y="1"/>
                  </a:moveTo>
                  <a:cubicBezTo>
                    <a:pt x="5830" y="541"/>
                    <a:pt x="3171" y="1883"/>
                    <a:pt x="1292" y="3995"/>
                  </a:cubicBezTo>
                  <a:cubicBezTo>
                    <a:pt x="823" y="4521"/>
                    <a:pt x="408" y="5086"/>
                    <a:pt x="0" y="5663"/>
                  </a:cubicBezTo>
                  <a:lnTo>
                    <a:pt x="8611" y="5663"/>
                  </a:lnTo>
                  <a:lnTo>
                    <a:pt x="8611" y="1"/>
                  </a:lnTo>
                  <a:close/>
                </a:path>
              </a:pathLst>
            </a:custGeom>
            <a:solidFill>
              <a:srgbClr val="D53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5"/>
          <p:cNvSpPr txBox="1">
            <a:spLocks noGrp="1"/>
          </p:cNvSpPr>
          <p:nvPr>
            <p:ph type="ctrTitle"/>
          </p:nvPr>
        </p:nvSpPr>
        <p:spPr>
          <a:xfrm>
            <a:off x="0" y="934460"/>
            <a:ext cx="8075400" cy="143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23A9C"/>
              </a:buClr>
              <a:buSzPts val="3600"/>
              <a:buNone/>
              <a:defRPr sz="3600">
                <a:solidFill>
                  <a:srgbClr val="423A9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23A9C"/>
              </a:buClr>
              <a:buSzPts val="3600"/>
              <a:buNone/>
              <a:defRPr sz="3600">
                <a:solidFill>
                  <a:srgbClr val="423A9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23A9C"/>
              </a:buClr>
              <a:buSzPts val="3600"/>
              <a:buNone/>
              <a:defRPr sz="3600">
                <a:solidFill>
                  <a:srgbClr val="423A9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23A9C"/>
              </a:buClr>
              <a:buSzPts val="3600"/>
              <a:buNone/>
              <a:defRPr sz="3600">
                <a:solidFill>
                  <a:srgbClr val="423A9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23A9C"/>
              </a:buClr>
              <a:buSzPts val="3600"/>
              <a:buNone/>
              <a:defRPr sz="3600">
                <a:solidFill>
                  <a:srgbClr val="423A9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23A9C"/>
              </a:buClr>
              <a:buSzPts val="3600"/>
              <a:buNone/>
              <a:defRPr sz="3600">
                <a:solidFill>
                  <a:srgbClr val="423A9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23A9C"/>
              </a:buClr>
              <a:buSzPts val="3600"/>
              <a:buNone/>
              <a:defRPr sz="3600">
                <a:solidFill>
                  <a:srgbClr val="423A9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23A9C"/>
              </a:buClr>
              <a:buSzPts val="3600"/>
              <a:buNone/>
              <a:defRPr sz="3600">
                <a:solidFill>
                  <a:srgbClr val="423A9C"/>
                </a:solidFill>
              </a:defRPr>
            </a:lvl9pPr>
          </a:lstStyle>
          <a:p>
            <a:endParaRPr/>
          </a:p>
        </p:txBody>
      </p:sp>
      <p:cxnSp>
        <p:nvCxnSpPr>
          <p:cNvPr id="97" name="Google Shape;97;p5"/>
          <p:cNvCxnSpPr/>
          <p:nvPr/>
        </p:nvCxnSpPr>
        <p:spPr>
          <a:xfrm>
            <a:off x="6245176" y="2571741"/>
            <a:ext cx="1644900" cy="0"/>
          </a:xfrm>
          <a:prstGeom prst="straightConnector1">
            <a:avLst/>
          </a:prstGeom>
          <a:noFill/>
          <a:ln w="19050" cap="rnd" cmpd="sng">
            <a:solidFill>
              <a:srgbClr val="FBCC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" name="Google Shape;98;p5"/>
          <p:cNvSpPr txBox="1">
            <a:spLocks noGrp="1"/>
          </p:cNvSpPr>
          <p:nvPr>
            <p:ph type="subTitle" idx="1"/>
          </p:nvPr>
        </p:nvSpPr>
        <p:spPr>
          <a:xfrm>
            <a:off x="6080988" y="2676283"/>
            <a:ext cx="19944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CUSTOM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/>
          <p:nvPr/>
        </p:nvSpPr>
        <p:spPr>
          <a:xfrm>
            <a:off x="-2" y="0"/>
            <a:ext cx="9144057" cy="5181678"/>
          </a:xfrm>
          <a:custGeom>
            <a:avLst/>
            <a:gdLst/>
            <a:ahLst/>
            <a:cxnLst/>
            <a:rect l="l" t="t" r="r" b="b"/>
            <a:pathLst>
              <a:path w="53336" h="30224" extrusionOk="0">
                <a:moveTo>
                  <a:pt x="0" y="0"/>
                </a:moveTo>
                <a:lnTo>
                  <a:pt x="0" y="30224"/>
                </a:lnTo>
                <a:lnTo>
                  <a:pt x="53336" y="30224"/>
                </a:lnTo>
                <a:lnTo>
                  <a:pt x="53336" y="0"/>
                </a:ln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4193087" y="0"/>
            <a:ext cx="4950917" cy="5181678"/>
          </a:xfrm>
          <a:custGeom>
            <a:avLst/>
            <a:gdLst/>
            <a:ahLst/>
            <a:cxnLst/>
            <a:rect l="l" t="t" r="r" b="b"/>
            <a:pathLst>
              <a:path w="28878" h="30224" extrusionOk="0">
                <a:moveTo>
                  <a:pt x="13399" y="0"/>
                </a:moveTo>
                <a:cubicBezTo>
                  <a:pt x="13478" y="83"/>
                  <a:pt x="13553" y="169"/>
                  <a:pt x="13628" y="254"/>
                </a:cubicBezTo>
                <a:cubicBezTo>
                  <a:pt x="15078" y="1929"/>
                  <a:pt x="15854" y="4105"/>
                  <a:pt x="16166" y="6299"/>
                </a:cubicBezTo>
                <a:cubicBezTo>
                  <a:pt x="16570" y="9159"/>
                  <a:pt x="16194" y="12193"/>
                  <a:pt x="14713" y="14674"/>
                </a:cubicBezTo>
                <a:cubicBezTo>
                  <a:pt x="13056" y="17454"/>
                  <a:pt x="10218" y="19280"/>
                  <a:pt x="7526" y="21080"/>
                </a:cubicBezTo>
                <a:cubicBezTo>
                  <a:pt x="4835" y="22876"/>
                  <a:pt x="2076" y="24891"/>
                  <a:pt x="730" y="27837"/>
                </a:cubicBezTo>
                <a:cubicBezTo>
                  <a:pt x="383" y="28599"/>
                  <a:pt x="143" y="29401"/>
                  <a:pt x="0" y="30224"/>
                </a:cubicBezTo>
                <a:lnTo>
                  <a:pt x="28878" y="30224"/>
                </a:lnTo>
                <a:lnTo>
                  <a:pt x="28878" y="0"/>
                </a:lnTo>
                <a:close/>
              </a:path>
            </a:pathLst>
          </a:custGeom>
          <a:solidFill>
            <a:srgbClr val="362E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"/>
          <p:cNvSpPr/>
          <p:nvPr/>
        </p:nvSpPr>
        <p:spPr>
          <a:xfrm>
            <a:off x="6529477" y="3963031"/>
            <a:ext cx="2614498" cy="1218613"/>
          </a:xfrm>
          <a:custGeom>
            <a:avLst/>
            <a:gdLst/>
            <a:ahLst/>
            <a:cxnLst/>
            <a:rect l="l" t="t" r="r" b="b"/>
            <a:pathLst>
              <a:path w="15250" h="7108" extrusionOk="0">
                <a:moveTo>
                  <a:pt x="15250" y="0"/>
                </a:moveTo>
                <a:cubicBezTo>
                  <a:pt x="15107" y="0"/>
                  <a:pt x="14964" y="0"/>
                  <a:pt x="14820" y="4"/>
                </a:cubicBezTo>
                <a:cubicBezTo>
                  <a:pt x="11582" y="61"/>
                  <a:pt x="8285" y="555"/>
                  <a:pt x="5394" y="2019"/>
                </a:cubicBezTo>
                <a:cubicBezTo>
                  <a:pt x="3153" y="3146"/>
                  <a:pt x="1174" y="4917"/>
                  <a:pt x="0" y="7108"/>
                </a:cubicBezTo>
                <a:lnTo>
                  <a:pt x="15250" y="7108"/>
                </a:lnTo>
                <a:lnTo>
                  <a:pt x="15250" y="0"/>
                </a:ln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"/>
          <p:cNvSpPr/>
          <p:nvPr/>
        </p:nvSpPr>
        <p:spPr>
          <a:xfrm>
            <a:off x="7673156" y="352140"/>
            <a:ext cx="1181925" cy="1181925"/>
          </a:xfrm>
          <a:custGeom>
            <a:avLst/>
            <a:gdLst/>
            <a:ahLst/>
            <a:cxnLst/>
            <a:rect l="l" t="t" r="r" b="b"/>
            <a:pathLst>
              <a:path w="6894" h="6894" extrusionOk="0">
                <a:moveTo>
                  <a:pt x="3447" y="1"/>
                </a:moveTo>
                <a:cubicBezTo>
                  <a:pt x="1543" y="1"/>
                  <a:pt x="0" y="1543"/>
                  <a:pt x="0" y="3447"/>
                </a:cubicBezTo>
                <a:cubicBezTo>
                  <a:pt x="0" y="5351"/>
                  <a:pt x="1543" y="6893"/>
                  <a:pt x="3447" y="6893"/>
                </a:cubicBezTo>
                <a:cubicBezTo>
                  <a:pt x="5351" y="6893"/>
                  <a:pt x="6893" y="5351"/>
                  <a:pt x="6893" y="3447"/>
                </a:cubicBezTo>
                <a:cubicBezTo>
                  <a:pt x="6893" y="1543"/>
                  <a:pt x="5351" y="1"/>
                  <a:pt x="3447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subTitle" idx="1"/>
          </p:nvPr>
        </p:nvSpPr>
        <p:spPr>
          <a:xfrm>
            <a:off x="1293750" y="1598275"/>
            <a:ext cx="6490500" cy="21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subTitle" idx="2"/>
          </p:nvPr>
        </p:nvSpPr>
        <p:spPr>
          <a:xfrm>
            <a:off x="4809135" y="3519283"/>
            <a:ext cx="1994400" cy="2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BCCE8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BCCE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slide">
  <p:cSld name="TITLE_AND_BODY_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/>
          <p:nvPr/>
        </p:nvSpPr>
        <p:spPr>
          <a:xfrm flipH="1">
            <a:off x="-76216" y="-61000"/>
            <a:ext cx="5395241" cy="5261616"/>
          </a:xfrm>
          <a:custGeom>
            <a:avLst/>
            <a:gdLst/>
            <a:ahLst/>
            <a:cxnLst/>
            <a:rect l="l" t="t" r="r" b="b"/>
            <a:pathLst>
              <a:path w="16034" h="15637" extrusionOk="0">
                <a:moveTo>
                  <a:pt x="813" y="1"/>
                </a:moveTo>
                <a:cubicBezTo>
                  <a:pt x="1260" y="416"/>
                  <a:pt x="1529" y="1042"/>
                  <a:pt x="1393" y="1629"/>
                </a:cubicBezTo>
                <a:cubicBezTo>
                  <a:pt x="1171" y="2574"/>
                  <a:pt x="0" y="3251"/>
                  <a:pt x="183" y="4202"/>
                </a:cubicBezTo>
                <a:cubicBezTo>
                  <a:pt x="276" y="4675"/>
                  <a:pt x="702" y="5022"/>
                  <a:pt x="1156" y="5180"/>
                </a:cubicBezTo>
                <a:cubicBezTo>
                  <a:pt x="1607" y="5341"/>
                  <a:pt x="2098" y="5351"/>
                  <a:pt x="2577" y="5398"/>
                </a:cubicBezTo>
                <a:cubicBezTo>
                  <a:pt x="3211" y="5462"/>
                  <a:pt x="3858" y="5605"/>
                  <a:pt x="4363" y="5995"/>
                </a:cubicBezTo>
                <a:cubicBezTo>
                  <a:pt x="4864" y="6386"/>
                  <a:pt x="5183" y="7069"/>
                  <a:pt x="4986" y="7674"/>
                </a:cubicBezTo>
                <a:cubicBezTo>
                  <a:pt x="4800" y="8239"/>
                  <a:pt x="4202" y="8783"/>
                  <a:pt x="4474" y="9317"/>
                </a:cubicBezTo>
                <a:cubicBezTo>
                  <a:pt x="4619" y="9605"/>
                  <a:pt x="4881" y="9701"/>
                  <a:pt x="5181" y="9701"/>
                </a:cubicBezTo>
                <a:cubicBezTo>
                  <a:pt x="5686" y="9701"/>
                  <a:pt x="6301" y="9427"/>
                  <a:pt x="6661" y="9331"/>
                </a:cubicBezTo>
                <a:cubicBezTo>
                  <a:pt x="6850" y="9281"/>
                  <a:pt x="7054" y="9233"/>
                  <a:pt x="7248" y="9233"/>
                </a:cubicBezTo>
                <a:cubicBezTo>
                  <a:pt x="7414" y="9233"/>
                  <a:pt x="7572" y="9268"/>
                  <a:pt x="7706" y="9367"/>
                </a:cubicBezTo>
                <a:cubicBezTo>
                  <a:pt x="7988" y="9578"/>
                  <a:pt x="8035" y="9979"/>
                  <a:pt x="7999" y="10329"/>
                </a:cubicBezTo>
                <a:cubicBezTo>
                  <a:pt x="7963" y="10677"/>
                  <a:pt x="7870" y="11034"/>
                  <a:pt x="7967" y="11371"/>
                </a:cubicBezTo>
                <a:cubicBezTo>
                  <a:pt x="8071" y="11736"/>
                  <a:pt x="8382" y="12012"/>
                  <a:pt x="8733" y="12158"/>
                </a:cubicBezTo>
                <a:cubicBezTo>
                  <a:pt x="9534" y="12491"/>
                  <a:pt x="10483" y="12334"/>
                  <a:pt x="11327" y="12609"/>
                </a:cubicBezTo>
                <a:cubicBezTo>
                  <a:pt x="12097" y="12860"/>
                  <a:pt x="12834" y="13300"/>
                  <a:pt x="13249" y="14019"/>
                </a:cubicBezTo>
                <a:cubicBezTo>
                  <a:pt x="13536" y="14513"/>
                  <a:pt x="13632" y="15071"/>
                  <a:pt x="13596" y="15637"/>
                </a:cubicBezTo>
                <a:lnTo>
                  <a:pt x="16034" y="15637"/>
                </a:lnTo>
                <a:lnTo>
                  <a:pt x="16034" y="7219"/>
                </a:lnTo>
                <a:cubicBezTo>
                  <a:pt x="15447" y="6933"/>
                  <a:pt x="14831" y="7287"/>
                  <a:pt x="14484" y="6124"/>
                </a:cubicBezTo>
                <a:cubicBezTo>
                  <a:pt x="14352" y="5684"/>
                  <a:pt x="13951" y="5373"/>
                  <a:pt x="13493" y="5373"/>
                </a:cubicBezTo>
                <a:lnTo>
                  <a:pt x="13482" y="5373"/>
                </a:lnTo>
                <a:cubicBezTo>
                  <a:pt x="13429" y="5370"/>
                  <a:pt x="13377" y="5369"/>
                  <a:pt x="13324" y="5369"/>
                </a:cubicBezTo>
                <a:cubicBezTo>
                  <a:pt x="12418" y="5369"/>
                  <a:pt x="11511" y="5698"/>
                  <a:pt x="10603" y="5698"/>
                </a:cubicBezTo>
                <a:cubicBezTo>
                  <a:pt x="10191" y="5698"/>
                  <a:pt x="9779" y="5630"/>
                  <a:pt x="9366" y="5434"/>
                </a:cubicBezTo>
                <a:cubicBezTo>
                  <a:pt x="8235" y="4836"/>
                  <a:pt x="9130" y="3465"/>
                  <a:pt x="8414" y="2628"/>
                </a:cubicBezTo>
                <a:cubicBezTo>
                  <a:pt x="8099" y="2255"/>
                  <a:pt x="7732" y="2134"/>
                  <a:pt x="7336" y="2134"/>
                </a:cubicBezTo>
                <a:cubicBezTo>
                  <a:pt x="6620" y="2134"/>
                  <a:pt x="5811" y="2528"/>
                  <a:pt x="5049" y="2528"/>
                </a:cubicBezTo>
                <a:cubicBezTo>
                  <a:pt x="4957" y="2528"/>
                  <a:pt x="4865" y="2523"/>
                  <a:pt x="4775" y="2510"/>
                </a:cubicBezTo>
                <a:cubicBezTo>
                  <a:pt x="3554" y="2349"/>
                  <a:pt x="3372" y="1007"/>
                  <a:pt x="3683" y="1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5"/>
          <p:cNvSpPr/>
          <p:nvPr/>
        </p:nvSpPr>
        <p:spPr>
          <a:xfrm flipH="1">
            <a:off x="-76216" y="-61000"/>
            <a:ext cx="5395241" cy="5261616"/>
          </a:xfrm>
          <a:custGeom>
            <a:avLst/>
            <a:gdLst/>
            <a:ahLst/>
            <a:cxnLst/>
            <a:rect l="l" t="t" r="r" b="b"/>
            <a:pathLst>
              <a:path w="16034" h="15637" extrusionOk="0">
                <a:moveTo>
                  <a:pt x="813" y="1"/>
                </a:moveTo>
                <a:cubicBezTo>
                  <a:pt x="1260" y="416"/>
                  <a:pt x="1529" y="1042"/>
                  <a:pt x="1393" y="1629"/>
                </a:cubicBezTo>
                <a:cubicBezTo>
                  <a:pt x="1171" y="2574"/>
                  <a:pt x="0" y="3251"/>
                  <a:pt x="183" y="4202"/>
                </a:cubicBezTo>
                <a:cubicBezTo>
                  <a:pt x="276" y="4675"/>
                  <a:pt x="702" y="5022"/>
                  <a:pt x="1156" y="5180"/>
                </a:cubicBezTo>
                <a:cubicBezTo>
                  <a:pt x="1607" y="5341"/>
                  <a:pt x="2098" y="5351"/>
                  <a:pt x="2577" y="5398"/>
                </a:cubicBezTo>
                <a:cubicBezTo>
                  <a:pt x="3211" y="5462"/>
                  <a:pt x="3858" y="5605"/>
                  <a:pt x="4363" y="5995"/>
                </a:cubicBezTo>
                <a:cubicBezTo>
                  <a:pt x="4864" y="6386"/>
                  <a:pt x="5183" y="7069"/>
                  <a:pt x="4986" y="7674"/>
                </a:cubicBezTo>
                <a:cubicBezTo>
                  <a:pt x="4800" y="8239"/>
                  <a:pt x="4202" y="8783"/>
                  <a:pt x="4474" y="9317"/>
                </a:cubicBezTo>
                <a:cubicBezTo>
                  <a:pt x="4619" y="9605"/>
                  <a:pt x="4881" y="9701"/>
                  <a:pt x="5181" y="9701"/>
                </a:cubicBezTo>
                <a:cubicBezTo>
                  <a:pt x="5686" y="9701"/>
                  <a:pt x="6301" y="9427"/>
                  <a:pt x="6661" y="9331"/>
                </a:cubicBezTo>
                <a:cubicBezTo>
                  <a:pt x="6850" y="9281"/>
                  <a:pt x="7054" y="9233"/>
                  <a:pt x="7248" y="9233"/>
                </a:cubicBezTo>
                <a:cubicBezTo>
                  <a:pt x="7414" y="9233"/>
                  <a:pt x="7572" y="9268"/>
                  <a:pt x="7706" y="9367"/>
                </a:cubicBezTo>
                <a:cubicBezTo>
                  <a:pt x="7988" y="9578"/>
                  <a:pt x="8035" y="9979"/>
                  <a:pt x="7999" y="10329"/>
                </a:cubicBezTo>
                <a:cubicBezTo>
                  <a:pt x="7963" y="10677"/>
                  <a:pt x="7870" y="11034"/>
                  <a:pt x="7967" y="11371"/>
                </a:cubicBezTo>
                <a:cubicBezTo>
                  <a:pt x="8071" y="11736"/>
                  <a:pt x="8382" y="12012"/>
                  <a:pt x="8733" y="12158"/>
                </a:cubicBezTo>
                <a:cubicBezTo>
                  <a:pt x="9534" y="12491"/>
                  <a:pt x="10483" y="12334"/>
                  <a:pt x="11327" y="12609"/>
                </a:cubicBezTo>
                <a:cubicBezTo>
                  <a:pt x="12097" y="12860"/>
                  <a:pt x="12834" y="13300"/>
                  <a:pt x="13249" y="14019"/>
                </a:cubicBezTo>
                <a:cubicBezTo>
                  <a:pt x="13536" y="14513"/>
                  <a:pt x="13632" y="15071"/>
                  <a:pt x="13596" y="15637"/>
                </a:cubicBezTo>
                <a:lnTo>
                  <a:pt x="16034" y="15637"/>
                </a:lnTo>
                <a:lnTo>
                  <a:pt x="16034" y="11983"/>
                </a:lnTo>
                <a:cubicBezTo>
                  <a:pt x="15808" y="11944"/>
                  <a:pt x="15583" y="11908"/>
                  <a:pt x="15361" y="11854"/>
                </a:cubicBezTo>
                <a:cubicBezTo>
                  <a:pt x="14799" y="11718"/>
                  <a:pt x="14216" y="11428"/>
                  <a:pt x="13983" y="10898"/>
                </a:cubicBezTo>
                <a:cubicBezTo>
                  <a:pt x="13861" y="10612"/>
                  <a:pt x="13851" y="10287"/>
                  <a:pt x="13725" y="10004"/>
                </a:cubicBezTo>
                <a:cubicBezTo>
                  <a:pt x="13443" y="9367"/>
                  <a:pt x="12663" y="9116"/>
                  <a:pt x="11959" y="9116"/>
                </a:cubicBezTo>
                <a:cubicBezTo>
                  <a:pt x="11939" y="9116"/>
                  <a:pt x="11920" y="9116"/>
                  <a:pt x="11900" y="9116"/>
                </a:cubicBezTo>
                <a:cubicBezTo>
                  <a:pt x="10969" y="9134"/>
                  <a:pt x="10059" y="9453"/>
                  <a:pt x="9129" y="9453"/>
                </a:cubicBezTo>
                <a:cubicBezTo>
                  <a:pt x="9104" y="9453"/>
                  <a:pt x="9080" y="9453"/>
                  <a:pt x="9055" y="9453"/>
                </a:cubicBezTo>
                <a:cubicBezTo>
                  <a:pt x="8099" y="9435"/>
                  <a:pt x="7022" y="8876"/>
                  <a:pt x="6925" y="7924"/>
                </a:cubicBezTo>
                <a:cubicBezTo>
                  <a:pt x="6822" y="6933"/>
                  <a:pt x="7817" y="5942"/>
                  <a:pt x="7387" y="5044"/>
                </a:cubicBezTo>
                <a:cubicBezTo>
                  <a:pt x="7133" y="4517"/>
                  <a:pt x="6485" y="4306"/>
                  <a:pt x="5902" y="4306"/>
                </a:cubicBezTo>
                <a:cubicBezTo>
                  <a:pt x="5165" y="4306"/>
                  <a:pt x="4442" y="4553"/>
                  <a:pt x="3701" y="4557"/>
                </a:cubicBezTo>
                <a:cubicBezTo>
                  <a:pt x="3697" y="4557"/>
                  <a:pt x="3694" y="4557"/>
                  <a:pt x="3690" y="4557"/>
                </a:cubicBezTo>
                <a:cubicBezTo>
                  <a:pt x="2952" y="4557"/>
                  <a:pt x="2118" y="4199"/>
                  <a:pt x="1940" y="3487"/>
                </a:cubicBezTo>
                <a:cubicBezTo>
                  <a:pt x="1783" y="2846"/>
                  <a:pt x="2201" y="2220"/>
                  <a:pt x="2373" y="1583"/>
                </a:cubicBezTo>
                <a:cubicBezTo>
                  <a:pt x="2466" y="1236"/>
                  <a:pt x="2506" y="595"/>
                  <a:pt x="2427" y="1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5"/>
          <p:cNvSpPr/>
          <p:nvPr/>
        </p:nvSpPr>
        <p:spPr>
          <a:xfrm flipH="1">
            <a:off x="1950422" y="1013406"/>
            <a:ext cx="235205" cy="236212"/>
          </a:xfrm>
          <a:custGeom>
            <a:avLst/>
            <a:gdLst/>
            <a:ahLst/>
            <a:cxnLst/>
            <a:rect l="l" t="t" r="r" b="b"/>
            <a:pathLst>
              <a:path w="699" h="702" extrusionOk="0">
                <a:moveTo>
                  <a:pt x="348" y="0"/>
                </a:moveTo>
                <a:cubicBezTo>
                  <a:pt x="154" y="0"/>
                  <a:pt x="1" y="158"/>
                  <a:pt x="1" y="351"/>
                </a:cubicBezTo>
                <a:cubicBezTo>
                  <a:pt x="1" y="544"/>
                  <a:pt x="154" y="702"/>
                  <a:pt x="348" y="702"/>
                </a:cubicBezTo>
                <a:cubicBezTo>
                  <a:pt x="541" y="702"/>
                  <a:pt x="698" y="544"/>
                  <a:pt x="698" y="351"/>
                </a:cubicBezTo>
                <a:cubicBezTo>
                  <a:pt x="698" y="158"/>
                  <a:pt x="541" y="0"/>
                  <a:pt x="348" y="0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5"/>
          <p:cNvSpPr/>
          <p:nvPr/>
        </p:nvSpPr>
        <p:spPr>
          <a:xfrm flipH="1">
            <a:off x="1374687" y="4413955"/>
            <a:ext cx="236551" cy="236549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1"/>
                </a:moveTo>
                <a:cubicBezTo>
                  <a:pt x="158" y="1"/>
                  <a:pt x="1" y="158"/>
                  <a:pt x="1" y="352"/>
                </a:cubicBezTo>
                <a:cubicBezTo>
                  <a:pt x="1" y="545"/>
                  <a:pt x="158" y="702"/>
                  <a:pt x="351" y="702"/>
                </a:cubicBezTo>
                <a:cubicBezTo>
                  <a:pt x="545" y="702"/>
                  <a:pt x="702" y="545"/>
                  <a:pt x="702" y="352"/>
                </a:cubicBezTo>
                <a:cubicBezTo>
                  <a:pt x="702" y="158"/>
                  <a:pt x="545" y="1"/>
                  <a:pt x="351" y="1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5"/>
          <p:cNvSpPr/>
          <p:nvPr/>
        </p:nvSpPr>
        <p:spPr>
          <a:xfrm flipH="1">
            <a:off x="2147941" y="807476"/>
            <a:ext cx="146036" cy="146034"/>
          </a:xfrm>
          <a:custGeom>
            <a:avLst/>
            <a:gdLst/>
            <a:ahLst/>
            <a:cxnLst/>
            <a:rect l="l" t="t" r="r" b="b"/>
            <a:pathLst>
              <a:path w="434" h="434" extrusionOk="0">
                <a:moveTo>
                  <a:pt x="219" y="0"/>
                </a:moveTo>
                <a:cubicBezTo>
                  <a:pt x="97" y="0"/>
                  <a:pt x="0" y="97"/>
                  <a:pt x="0" y="219"/>
                </a:cubicBezTo>
                <a:cubicBezTo>
                  <a:pt x="0" y="337"/>
                  <a:pt x="97" y="433"/>
                  <a:pt x="219" y="433"/>
                </a:cubicBezTo>
                <a:cubicBezTo>
                  <a:pt x="337" y="433"/>
                  <a:pt x="433" y="337"/>
                  <a:pt x="433" y="219"/>
                </a:cubicBezTo>
                <a:cubicBezTo>
                  <a:pt x="433" y="97"/>
                  <a:pt x="337" y="0"/>
                  <a:pt x="219" y="0"/>
                </a:cubicBezTo>
                <a:close/>
              </a:path>
            </a:pathLst>
          </a:custGeom>
          <a:solidFill>
            <a:srgbClr val="F14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5"/>
          <p:cNvSpPr/>
          <p:nvPr/>
        </p:nvSpPr>
        <p:spPr>
          <a:xfrm flipH="1">
            <a:off x="1680556" y="4276667"/>
            <a:ext cx="145026" cy="145025"/>
          </a:xfrm>
          <a:custGeom>
            <a:avLst/>
            <a:gdLst/>
            <a:ahLst/>
            <a:cxnLst/>
            <a:rect l="l" t="t" r="r" b="b"/>
            <a:pathLst>
              <a:path w="431" h="431" extrusionOk="0">
                <a:moveTo>
                  <a:pt x="215" y="1"/>
                </a:moveTo>
                <a:cubicBezTo>
                  <a:pt x="97" y="1"/>
                  <a:pt x="1" y="98"/>
                  <a:pt x="1" y="216"/>
                </a:cubicBezTo>
                <a:cubicBezTo>
                  <a:pt x="1" y="334"/>
                  <a:pt x="97" y="430"/>
                  <a:pt x="215" y="430"/>
                </a:cubicBezTo>
                <a:cubicBezTo>
                  <a:pt x="333" y="430"/>
                  <a:pt x="430" y="334"/>
                  <a:pt x="430" y="216"/>
                </a:cubicBezTo>
                <a:cubicBezTo>
                  <a:pt x="430" y="98"/>
                  <a:pt x="333" y="1"/>
                  <a:pt x="215" y="1"/>
                </a:cubicBezTo>
                <a:close/>
              </a:path>
            </a:pathLst>
          </a:custGeom>
          <a:solidFill>
            <a:srgbClr val="D530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15"/>
          <p:cNvCxnSpPr/>
          <p:nvPr/>
        </p:nvCxnSpPr>
        <p:spPr>
          <a:xfrm>
            <a:off x="5337069" y="3007317"/>
            <a:ext cx="1214400" cy="0"/>
          </a:xfrm>
          <a:prstGeom prst="straightConnector1">
            <a:avLst/>
          </a:prstGeom>
          <a:noFill/>
          <a:ln w="19050" cap="rnd" cmpd="sng">
            <a:solidFill>
              <a:srgbClr val="D5309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6" name="Google Shape;296;p15"/>
          <p:cNvSpPr txBox="1">
            <a:spLocks noGrp="1"/>
          </p:cNvSpPr>
          <p:nvPr>
            <p:ph type="subTitle" idx="1"/>
          </p:nvPr>
        </p:nvSpPr>
        <p:spPr>
          <a:xfrm>
            <a:off x="5246600" y="2267975"/>
            <a:ext cx="3285900" cy="44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1425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3A9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3A9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3A9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3A9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3A9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3A9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3A9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3A9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97" name="Google Shape;297;p15"/>
          <p:cNvSpPr txBox="1">
            <a:spLocks noGrp="1"/>
          </p:cNvSpPr>
          <p:nvPr>
            <p:ph type="subTitle" idx="2"/>
          </p:nvPr>
        </p:nvSpPr>
        <p:spPr>
          <a:xfrm>
            <a:off x="5246601" y="3059325"/>
            <a:ext cx="22932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>
  <p:cSld name="TITLE_AND_TWO_COLUMNS_3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"/>
          <p:cNvSpPr txBox="1">
            <a:spLocks noGrp="1"/>
          </p:cNvSpPr>
          <p:nvPr>
            <p:ph type="title"/>
          </p:nvPr>
        </p:nvSpPr>
        <p:spPr>
          <a:xfrm>
            <a:off x="1229850" y="664350"/>
            <a:ext cx="6684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b="0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9pPr>
          </a:lstStyle>
          <a:p>
            <a:endParaRPr/>
          </a:p>
        </p:txBody>
      </p:sp>
      <p:grpSp>
        <p:nvGrpSpPr>
          <p:cNvPr id="309" name="Google Shape;309;p17"/>
          <p:cNvGrpSpPr/>
          <p:nvPr/>
        </p:nvGrpSpPr>
        <p:grpSpPr>
          <a:xfrm>
            <a:off x="8066550" y="3878675"/>
            <a:ext cx="1448869" cy="1264819"/>
            <a:chOff x="7914150" y="3878675"/>
            <a:chExt cx="1448869" cy="1264819"/>
          </a:xfrm>
        </p:grpSpPr>
        <p:sp>
          <p:nvSpPr>
            <p:cNvPr id="310" name="Google Shape;310;p17"/>
            <p:cNvSpPr/>
            <p:nvPr/>
          </p:nvSpPr>
          <p:spPr>
            <a:xfrm>
              <a:off x="7914150" y="3878675"/>
              <a:ext cx="1448869" cy="1264773"/>
            </a:xfrm>
            <a:custGeom>
              <a:avLst/>
              <a:gdLst/>
              <a:ahLst/>
              <a:cxnLst/>
              <a:rect l="l" t="t" r="r" b="b"/>
              <a:pathLst>
                <a:path w="34462" h="30085" extrusionOk="0">
                  <a:moveTo>
                    <a:pt x="26373" y="1"/>
                  </a:moveTo>
                  <a:cubicBezTo>
                    <a:pt x="26416" y="502"/>
                    <a:pt x="26427" y="1003"/>
                    <a:pt x="26362" y="1500"/>
                  </a:cubicBezTo>
                  <a:cubicBezTo>
                    <a:pt x="26173" y="3000"/>
                    <a:pt x="25257" y="4389"/>
                    <a:pt x="23950" y="5154"/>
                  </a:cubicBezTo>
                  <a:cubicBezTo>
                    <a:pt x="20815" y="6997"/>
                    <a:pt x="16195" y="5201"/>
                    <a:pt x="13543" y="7688"/>
                  </a:cubicBezTo>
                  <a:cubicBezTo>
                    <a:pt x="12111" y="9027"/>
                    <a:pt x="11814" y="11188"/>
                    <a:pt x="11943" y="13146"/>
                  </a:cubicBezTo>
                  <a:cubicBezTo>
                    <a:pt x="12076" y="15100"/>
                    <a:pt x="12541" y="17058"/>
                    <a:pt x="12290" y="19004"/>
                  </a:cubicBezTo>
                  <a:cubicBezTo>
                    <a:pt x="12011" y="21220"/>
                    <a:pt x="10755" y="23296"/>
                    <a:pt x="8923" y="24573"/>
                  </a:cubicBezTo>
                  <a:cubicBezTo>
                    <a:pt x="6654" y="26159"/>
                    <a:pt x="3927" y="26849"/>
                    <a:pt x="1686" y="28539"/>
                  </a:cubicBezTo>
                  <a:cubicBezTo>
                    <a:pt x="988" y="29068"/>
                    <a:pt x="430" y="29584"/>
                    <a:pt x="1" y="30085"/>
                  </a:cubicBezTo>
                  <a:lnTo>
                    <a:pt x="34461" y="30085"/>
                  </a:lnTo>
                  <a:lnTo>
                    <a:pt x="34461" y="1"/>
                  </a:lnTo>
                  <a:close/>
                </a:path>
              </a:pathLst>
            </a:custGeom>
            <a:solidFill>
              <a:srgbClr val="D53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8346775" y="4158254"/>
              <a:ext cx="863847" cy="985207"/>
            </a:xfrm>
            <a:custGeom>
              <a:avLst/>
              <a:gdLst/>
              <a:ahLst/>
              <a:cxnLst/>
              <a:rect l="l" t="t" r="r" b="b"/>
              <a:pathLst>
                <a:path w="20547" h="23435" extrusionOk="0">
                  <a:moveTo>
                    <a:pt x="20546" y="0"/>
                  </a:moveTo>
                  <a:cubicBezTo>
                    <a:pt x="17408" y="1564"/>
                    <a:pt x="13933" y="2717"/>
                    <a:pt x="11563" y="5286"/>
                  </a:cubicBezTo>
                  <a:cubicBezTo>
                    <a:pt x="8579" y="8525"/>
                    <a:pt x="8020" y="13274"/>
                    <a:pt x="5938" y="17154"/>
                  </a:cubicBezTo>
                  <a:cubicBezTo>
                    <a:pt x="4560" y="19723"/>
                    <a:pt x="2484" y="21914"/>
                    <a:pt x="0" y="23435"/>
                  </a:cubicBezTo>
                  <a:lnTo>
                    <a:pt x="20546" y="23435"/>
                  </a:lnTo>
                  <a:lnTo>
                    <a:pt x="20546" y="0"/>
                  </a:lnTo>
                  <a:close/>
                </a:path>
              </a:pathLst>
            </a:custGeom>
            <a:solidFill>
              <a:srgbClr val="F14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8647488" y="4830843"/>
              <a:ext cx="486936" cy="312651"/>
            </a:xfrm>
            <a:custGeom>
              <a:avLst/>
              <a:gdLst/>
              <a:ahLst/>
              <a:cxnLst/>
              <a:rect l="l" t="t" r="r" b="b"/>
              <a:pathLst>
                <a:path w="11582" h="7437" extrusionOk="0">
                  <a:moveTo>
                    <a:pt x="10748" y="0"/>
                  </a:moveTo>
                  <a:cubicBezTo>
                    <a:pt x="10295" y="0"/>
                    <a:pt x="9840" y="41"/>
                    <a:pt x="9402" y="107"/>
                  </a:cubicBezTo>
                  <a:cubicBezTo>
                    <a:pt x="5454" y="690"/>
                    <a:pt x="970" y="3296"/>
                    <a:pt x="0" y="7437"/>
                  </a:cubicBezTo>
                  <a:lnTo>
                    <a:pt x="11581" y="7437"/>
                  </a:lnTo>
                  <a:lnTo>
                    <a:pt x="11581" y="50"/>
                  </a:lnTo>
                  <a:cubicBezTo>
                    <a:pt x="11307" y="16"/>
                    <a:pt x="11028" y="0"/>
                    <a:pt x="10748" y="0"/>
                  </a:cubicBezTo>
                  <a:close/>
                </a:path>
              </a:pathLst>
            </a:custGeom>
            <a:solidFill>
              <a:srgbClr val="D53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8270168" y="4723678"/>
              <a:ext cx="48475" cy="48472"/>
            </a:xfrm>
            <a:custGeom>
              <a:avLst/>
              <a:gdLst/>
              <a:ahLst/>
              <a:cxnLst/>
              <a:rect l="l" t="t" r="r" b="b"/>
              <a:pathLst>
                <a:path w="1153" h="1153" extrusionOk="0">
                  <a:moveTo>
                    <a:pt x="576" y="1"/>
                  </a:moveTo>
                  <a:cubicBezTo>
                    <a:pt x="258" y="1"/>
                    <a:pt x="0" y="258"/>
                    <a:pt x="0" y="577"/>
                  </a:cubicBezTo>
                  <a:cubicBezTo>
                    <a:pt x="0" y="895"/>
                    <a:pt x="258" y="1153"/>
                    <a:pt x="576" y="1153"/>
                  </a:cubicBezTo>
                  <a:cubicBezTo>
                    <a:pt x="895" y="1153"/>
                    <a:pt x="1153" y="895"/>
                    <a:pt x="1153" y="577"/>
                  </a:cubicBezTo>
                  <a:cubicBezTo>
                    <a:pt x="1153" y="258"/>
                    <a:pt x="895" y="1"/>
                    <a:pt x="576" y="1"/>
                  </a:cubicBezTo>
                  <a:close/>
                </a:path>
              </a:pathLst>
            </a:custGeom>
            <a:solidFill>
              <a:srgbClr val="D53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8369010" y="4106206"/>
              <a:ext cx="48475" cy="48304"/>
            </a:xfrm>
            <a:custGeom>
              <a:avLst/>
              <a:gdLst/>
              <a:ahLst/>
              <a:cxnLst/>
              <a:rect l="l" t="t" r="r" b="b"/>
              <a:pathLst>
                <a:path w="1153" h="1149" extrusionOk="0">
                  <a:moveTo>
                    <a:pt x="577" y="0"/>
                  </a:moveTo>
                  <a:cubicBezTo>
                    <a:pt x="258" y="0"/>
                    <a:pt x="1" y="258"/>
                    <a:pt x="1" y="573"/>
                  </a:cubicBezTo>
                  <a:cubicBezTo>
                    <a:pt x="1" y="891"/>
                    <a:pt x="258" y="1149"/>
                    <a:pt x="577" y="1149"/>
                  </a:cubicBezTo>
                  <a:cubicBezTo>
                    <a:pt x="895" y="1149"/>
                    <a:pt x="1153" y="891"/>
                    <a:pt x="1153" y="573"/>
                  </a:cubicBezTo>
                  <a:cubicBezTo>
                    <a:pt x="1153" y="258"/>
                    <a:pt x="895" y="0"/>
                    <a:pt x="577" y="0"/>
                  </a:cubicBezTo>
                  <a:close/>
                </a:path>
              </a:pathLst>
            </a:custGeom>
            <a:solidFill>
              <a:srgbClr val="F14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7"/>
            <p:cNvSpPr/>
            <p:nvPr/>
          </p:nvSpPr>
          <p:spPr>
            <a:xfrm>
              <a:off x="8470418" y="4119408"/>
              <a:ext cx="33298" cy="33296"/>
            </a:xfrm>
            <a:custGeom>
              <a:avLst/>
              <a:gdLst/>
              <a:ahLst/>
              <a:cxnLst/>
              <a:rect l="l" t="t" r="r" b="b"/>
              <a:pathLst>
                <a:path w="792" h="792" extrusionOk="0">
                  <a:moveTo>
                    <a:pt x="398" y="1"/>
                  </a:moveTo>
                  <a:cubicBezTo>
                    <a:pt x="180" y="1"/>
                    <a:pt x="1" y="176"/>
                    <a:pt x="1" y="395"/>
                  </a:cubicBezTo>
                  <a:cubicBezTo>
                    <a:pt x="1" y="613"/>
                    <a:pt x="180" y="792"/>
                    <a:pt x="398" y="792"/>
                  </a:cubicBezTo>
                  <a:cubicBezTo>
                    <a:pt x="616" y="792"/>
                    <a:pt x="792" y="613"/>
                    <a:pt x="792" y="395"/>
                  </a:cubicBezTo>
                  <a:cubicBezTo>
                    <a:pt x="792" y="176"/>
                    <a:pt x="616" y="1"/>
                    <a:pt x="398" y="1"/>
                  </a:cubicBezTo>
                  <a:close/>
                </a:path>
              </a:pathLst>
            </a:custGeom>
            <a:solidFill>
              <a:srgbClr val="F14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8795282" y="4059540"/>
              <a:ext cx="33129" cy="33296"/>
            </a:xfrm>
            <a:custGeom>
              <a:avLst/>
              <a:gdLst/>
              <a:ahLst/>
              <a:cxnLst/>
              <a:rect l="l" t="t" r="r" b="b"/>
              <a:pathLst>
                <a:path w="788" h="792" extrusionOk="0">
                  <a:moveTo>
                    <a:pt x="394" y="1"/>
                  </a:moveTo>
                  <a:cubicBezTo>
                    <a:pt x="176" y="1"/>
                    <a:pt x="0" y="180"/>
                    <a:pt x="0" y="398"/>
                  </a:cubicBezTo>
                  <a:cubicBezTo>
                    <a:pt x="0" y="616"/>
                    <a:pt x="176" y="792"/>
                    <a:pt x="394" y="792"/>
                  </a:cubicBezTo>
                  <a:cubicBezTo>
                    <a:pt x="612" y="792"/>
                    <a:pt x="788" y="616"/>
                    <a:pt x="788" y="398"/>
                  </a:cubicBezTo>
                  <a:cubicBezTo>
                    <a:pt x="788" y="180"/>
                    <a:pt x="612" y="1"/>
                    <a:pt x="394" y="1"/>
                  </a:cubicBezTo>
                  <a:close/>
                </a:path>
              </a:pathLst>
            </a:custGeom>
            <a:solidFill>
              <a:srgbClr val="F14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8270171" y="4962909"/>
              <a:ext cx="48475" cy="48514"/>
            </a:xfrm>
            <a:custGeom>
              <a:avLst/>
              <a:gdLst/>
              <a:ahLst/>
              <a:cxnLst/>
              <a:rect l="l" t="t" r="r" b="b"/>
              <a:pathLst>
                <a:path w="1153" h="1154" extrusionOk="0">
                  <a:moveTo>
                    <a:pt x="577" y="1"/>
                  </a:moveTo>
                  <a:cubicBezTo>
                    <a:pt x="258" y="1"/>
                    <a:pt x="1" y="258"/>
                    <a:pt x="1" y="577"/>
                  </a:cubicBezTo>
                  <a:cubicBezTo>
                    <a:pt x="1" y="895"/>
                    <a:pt x="258" y="1153"/>
                    <a:pt x="577" y="1153"/>
                  </a:cubicBezTo>
                  <a:cubicBezTo>
                    <a:pt x="895" y="1153"/>
                    <a:pt x="1153" y="895"/>
                    <a:pt x="1153" y="577"/>
                  </a:cubicBezTo>
                  <a:cubicBezTo>
                    <a:pt x="1153" y="258"/>
                    <a:pt x="895" y="1"/>
                    <a:pt x="577" y="1"/>
                  </a:cubicBezTo>
                  <a:close/>
                </a:path>
              </a:pathLst>
            </a:custGeom>
            <a:solidFill>
              <a:srgbClr val="F14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8539788" y="4278326"/>
              <a:ext cx="48475" cy="48346"/>
            </a:xfrm>
            <a:custGeom>
              <a:avLst/>
              <a:gdLst/>
              <a:ahLst/>
              <a:cxnLst/>
              <a:rect l="l" t="t" r="r" b="b"/>
              <a:pathLst>
                <a:path w="1153" h="1150" extrusionOk="0">
                  <a:moveTo>
                    <a:pt x="577" y="0"/>
                  </a:moveTo>
                  <a:cubicBezTo>
                    <a:pt x="258" y="0"/>
                    <a:pt x="0" y="258"/>
                    <a:pt x="0" y="576"/>
                  </a:cubicBezTo>
                  <a:cubicBezTo>
                    <a:pt x="0" y="891"/>
                    <a:pt x="258" y="1149"/>
                    <a:pt x="577" y="1149"/>
                  </a:cubicBezTo>
                  <a:cubicBezTo>
                    <a:pt x="895" y="1149"/>
                    <a:pt x="1153" y="891"/>
                    <a:pt x="1153" y="576"/>
                  </a:cubicBezTo>
                  <a:cubicBezTo>
                    <a:pt x="1153" y="258"/>
                    <a:pt x="895" y="0"/>
                    <a:pt x="577" y="0"/>
                  </a:cubicBezTo>
                  <a:close/>
                </a:path>
              </a:pathLst>
            </a:custGeom>
            <a:solidFill>
              <a:srgbClr val="F14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8175767" y="4837223"/>
              <a:ext cx="88499" cy="80549"/>
            </a:xfrm>
            <a:custGeom>
              <a:avLst/>
              <a:gdLst/>
              <a:ahLst/>
              <a:cxnLst/>
              <a:rect l="l" t="t" r="r" b="b"/>
              <a:pathLst>
                <a:path w="2105" h="1916" extrusionOk="0">
                  <a:moveTo>
                    <a:pt x="1054" y="0"/>
                  </a:moveTo>
                  <a:cubicBezTo>
                    <a:pt x="809" y="0"/>
                    <a:pt x="564" y="93"/>
                    <a:pt x="376" y="280"/>
                  </a:cubicBezTo>
                  <a:cubicBezTo>
                    <a:pt x="0" y="655"/>
                    <a:pt x="0" y="1260"/>
                    <a:pt x="376" y="1636"/>
                  </a:cubicBezTo>
                  <a:cubicBezTo>
                    <a:pt x="564" y="1822"/>
                    <a:pt x="809" y="1915"/>
                    <a:pt x="1054" y="1915"/>
                  </a:cubicBezTo>
                  <a:cubicBezTo>
                    <a:pt x="1299" y="1915"/>
                    <a:pt x="1543" y="1822"/>
                    <a:pt x="1729" y="1636"/>
                  </a:cubicBezTo>
                  <a:cubicBezTo>
                    <a:pt x="2105" y="1260"/>
                    <a:pt x="2105" y="655"/>
                    <a:pt x="1729" y="280"/>
                  </a:cubicBezTo>
                  <a:cubicBezTo>
                    <a:pt x="1543" y="93"/>
                    <a:pt x="1299" y="0"/>
                    <a:pt x="1054" y="0"/>
                  </a:cubicBezTo>
                  <a:close/>
                </a:path>
              </a:pathLst>
            </a:custGeom>
            <a:solidFill>
              <a:srgbClr val="F14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8594333" y="4470830"/>
              <a:ext cx="88499" cy="80465"/>
            </a:xfrm>
            <a:custGeom>
              <a:avLst/>
              <a:gdLst/>
              <a:ahLst/>
              <a:cxnLst/>
              <a:rect l="l" t="t" r="r" b="b"/>
              <a:pathLst>
                <a:path w="2105" h="1914" extrusionOk="0">
                  <a:moveTo>
                    <a:pt x="1054" y="0"/>
                  </a:moveTo>
                  <a:cubicBezTo>
                    <a:pt x="809" y="0"/>
                    <a:pt x="564" y="94"/>
                    <a:pt x="376" y="282"/>
                  </a:cubicBezTo>
                  <a:cubicBezTo>
                    <a:pt x="0" y="654"/>
                    <a:pt x="0" y="1259"/>
                    <a:pt x="376" y="1635"/>
                  </a:cubicBezTo>
                  <a:cubicBezTo>
                    <a:pt x="564" y="1821"/>
                    <a:pt x="809" y="1914"/>
                    <a:pt x="1054" y="1914"/>
                  </a:cubicBezTo>
                  <a:cubicBezTo>
                    <a:pt x="1299" y="1914"/>
                    <a:pt x="1543" y="1821"/>
                    <a:pt x="1729" y="1635"/>
                  </a:cubicBezTo>
                  <a:cubicBezTo>
                    <a:pt x="2105" y="1259"/>
                    <a:pt x="2105" y="654"/>
                    <a:pt x="1729" y="282"/>
                  </a:cubicBezTo>
                  <a:cubicBezTo>
                    <a:pt x="1543" y="94"/>
                    <a:pt x="1299" y="0"/>
                    <a:pt x="1054" y="0"/>
                  </a:cubicBezTo>
                  <a:close/>
                </a:path>
              </a:pathLst>
            </a:custGeom>
            <a:solidFill>
              <a:srgbClr val="F14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8619370" y="4892855"/>
              <a:ext cx="88499" cy="80465"/>
            </a:xfrm>
            <a:custGeom>
              <a:avLst/>
              <a:gdLst/>
              <a:ahLst/>
              <a:cxnLst/>
              <a:rect l="l" t="t" r="r" b="b"/>
              <a:pathLst>
                <a:path w="2105" h="1914" extrusionOk="0">
                  <a:moveTo>
                    <a:pt x="1054" y="0"/>
                  </a:moveTo>
                  <a:cubicBezTo>
                    <a:pt x="809" y="0"/>
                    <a:pt x="564" y="94"/>
                    <a:pt x="376" y="282"/>
                  </a:cubicBezTo>
                  <a:cubicBezTo>
                    <a:pt x="0" y="654"/>
                    <a:pt x="0" y="1259"/>
                    <a:pt x="376" y="1635"/>
                  </a:cubicBezTo>
                  <a:cubicBezTo>
                    <a:pt x="564" y="1821"/>
                    <a:pt x="809" y="1914"/>
                    <a:pt x="1054" y="1914"/>
                  </a:cubicBezTo>
                  <a:cubicBezTo>
                    <a:pt x="1299" y="1914"/>
                    <a:pt x="1543" y="1821"/>
                    <a:pt x="1729" y="1635"/>
                  </a:cubicBezTo>
                  <a:cubicBezTo>
                    <a:pt x="2105" y="1259"/>
                    <a:pt x="2105" y="654"/>
                    <a:pt x="1729" y="282"/>
                  </a:cubicBezTo>
                  <a:cubicBezTo>
                    <a:pt x="1543" y="94"/>
                    <a:pt x="1299" y="0"/>
                    <a:pt x="1054" y="0"/>
                  </a:cubicBezTo>
                  <a:close/>
                </a:path>
              </a:pathLst>
            </a:custGeom>
            <a:solidFill>
              <a:srgbClr val="D53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17"/>
          <p:cNvSpPr/>
          <p:nvPr/>
        </p:nvSpPr>
        <p:spPr>
          <a:xfrm rot="10800000">
            <a:off x="-350258" y="-183939"/>
            <a:ext cx="2478372" cy="1655176"/>
          </a:xfrm>
          <a:custGeom>
            <a:avLst/>
            <a:gdLst/>
            <a:ahLst/>
            <a:cxnLst/>
            <a:rect l="l" t="t" r="r" b="b"/>
            <a:pathLst>
              <a:path w="23414" h="15637" extrusionOk="0">
                <a:moveTo>
                  <a:pt x="20178" y="0"/>
                </a:moveTo>
                <a:cubicBezTo>
                  <a:pt x="20063" y="108"/>
                  <a:pt x="19956" y="219"/>
                  <a:pt x="19852" y="344"/>
                </a:cubicBezTo>
                <a:cubicBezTo>
                  <a:pt x="19455" y="831"/>
                  <a:pt x="19208" y="1428"/>
                  <a:pt x="18857" y="1954"/>
                </a:cubicBezTo>
                <a:cubicBezTo>
                  <a:pt x="18510" y="2480"/>
                  <a:pt x="18002" y="2967"/>
                  <a:pt x="17372" y="3028"/>
                </a:cubicBezTo>
                <a:cubicBezTo>
                  <a:pt x="17319" y="3034"/>
                  <a:pt x="17265" y="3036"/>
                  <a:pt x="17211" y="3036"/>
                </a:cubicBezTo>
                <a:cubicBezTo>
                  <a:pt x="16771" y="3036"/>
                  <a:pt x="16318" y="2868"/>
                  <a:pt x="15889" y="2868"/>
                </a:cubicBezTo>
                <a:cubicBezTo>
                  <a:pt x="15734" y="2868"/>
                  <a:pt x="15583" y="2890"/>
                  <a:pt x="15436" y="2949"/>
                </a:cubicBezTo>
                <a:cubicBezTo>
                  <a:pt x="14820" y="3200"/>
                  <a:pt x="14627" y="3955"/>
                  <a:pt x="14255" y="4506"/>
                </a:cubicBezTo>
                <a:cubicBezTo>
                  <a:pt x="13893" y="5039"/>
                  <a:pt x="13303" y="5411"/>
                  <a:pt x="12669" y="5512"/>
                </a:cubicBezTo>
                <a:cubicBezTo>
                  <a:pt x="12236" y="5580"/>
                  <a:pt x="11793" y="5526"/>
                  <a:pt x="11363" y="5608"/>
                </a:cubicBezTo>
                <a:cubicBezTo>
                  <a:pt x="10522" y="5769"/>
                  <a:pt x="9817" y="6492"/>
                  <a:pt x="9681" y="7340"/>
                </a:cubicBezTo>
                <a:cubicBezTo>
                  <a:pt x="9545" y="8171"/>
                  <a:pt x="9914" y="9012"/>
                  <a:pt x="9842" y="9849"/>
                </a:cubicBezTo>
                <a:cubicBezTo>
                  <a:pt x="9771" y="10758"/>
                  <a:pt x="9144" y="11599"/>
                  <a:pt x="8296" y="11929"/>
                </a:cubicBezTo>
                <a:cubicBezTo>
                  <a:pt x="7441" y="12261"/>
                  <a:pt x="6414" y="12111"/>
                  <a:pt x="5651" y="12623"/>
                </a:cubicBezTo>
                <a:cubicBezTo>
                  <a:pt x="5637" y="12634"/>
                  <a:pt x="5626" y="12641"/>
                  <a:pt x="5612" y="12651"/>
                </a:cubicBezTo>
                <a:cubicBezTo>
                  <a:pt x="5526" y="12719"/>
                  <a:pt x="5447" y="12809"/>
                  <a:pt x="5376" y="12916"/>
                </a:cubicBezTo>
                <a:cubicBezTo>
                  <a:pt x="5140" y="13263"/>
                  <a:pt x="4864" y="13582"/>
                  <a:pt x="4560" y="13865"/>
                </a:cubicBezTo>
                <a:cubicBezTo>
                  <a:pt x="4460" y="13990"/>
                  <a:pt x="4356" y="14108"/>
                  <a:pt x="4238" y="14215"/>
                </a:cubicBezTo>
                <a:cubicBezTo>
                  <a:pt x="3976" y="14452"/>
                  <a:pt x="3672" y="14623"/>
                  <a:pt x="3343" y="14742"/>
                </a:cubicBezTo>
                <a:cubicBezTo>
                  <a:pt x="2742" y="15067"/>
                  <a:pt x="2083" y="15293"/>
                  <a:pt x="1400" y="15407"/>
                </a:cubicBezTo>
                <a:lnTo>
                  <a:pt x="0" y="15636"/>
                </a:lnTo>
                <a:lnTo>
                  <a:pt x="23413" y="15636"/>
                </a:lnTo>
                <a:lnTo>
                  <a:pt x="23413" y="0"/>
                </a:lnTo>
                <a:close/>
              </a:path>
            </a:pathLst>
          </a:custGeom>
          <a:solidFill>
            <a:srgbClr val="564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7"/>
          <p:cNvSpPr/>
          <p:nvPr/>
        </p:nvSpPr>
        <p:spPr>
          <a:xfrm rot="10800000">
            <a:off x="-350258" y="-183939"/>
            <a:ext cx="2478372" cy="1655176"/>
          </a:xfrm>
          <a:custGeom>
            <a:avLst/>
            <a:gdLst/>
            <a:ahLst/>
            <a:cxnLst/>
            <a:rect l="l" t="t" r="r" b="b"/>
            <a:pathLst>
              <a:path w="23414" h="15637" extrusionOk="0">
                <a:moveTo>
                  <a:pt x="20178" y="0"/>
                </a:moveTo>
                <a:cubicBezTo>
                  <a:pt x="20063" y="108"/>
                  <a:pt x="19956" y="219"/>
                  <a:pt x="19852" y="344"/>
                </a:cubicBezTo>
                <a:cubicBezTo>
                  <a:pt x="19455" y="831"/>
                  <a:pt x="19208" y="1428"/>
                  <a:pt x="18857" y="1954"/>
                </a:cubicBezTo>
                <a:cubicBezTo>
                  <a:pt x="18510" y="2480"/>
                  <a:pt x="18002" y="2967"/>
                  <a:pt x="17372" y="3028"/>
                </a:cubicBezTo>
                <a:cubicBezTo>
                  <a:pt x="17319" y="3034"/>
                  <a:pt x="17265" y="3036"/>
                  <a:pt x="17211" y="3036"/>
                </a:cubicBezTo>
                <a:cubicBezTo>
                  <a:pt x="16771" y="3036"/>
                  <a:pt x="16318" y="2868"/>
                  <a:pt x="15889" y="2868"/>
                </a:cubicBezTo>
                <a:cubicBezTo>
                  <a:pt x="15734" y="2868"/>
                  <a:pt x="15583" y="2890"/>
                  <a:pt x="15436" y="2949"/>
                </a:cubicBezTo>
                <a:cubicBezTo>
                  <a:pt x="14820" y="3200"/>
                  <a:pt x="14627" y="3955"/>
                  <a:pt x="14255" y="4506"/>
                </a:cubicBezTo>
                <a:cubicBezTo>
                  <a:pt x="13893" y="5039"/>
                  <a:pt x="13303" y="5411"/>
                  <a:pt x="12669" y="5512"/>
                </a:cubicBezTo>
                <a:cubicBezTo>
                  <a:pt x="12236" y="5580"/>
                  <a:pt x="11793" y="5526"/>
                  <a:pt x="11363" y="5608"/>
                </a:cubicBezTo>
                <a:cubicBezTo>
                  <a:pt x="10522" y="5769"/>
                  <a:pt x="9817" y="6492"/>
                  <a:pt x="9681" y="7340"/>
                </a:cubicBezTo>
                <a:cubicBezTo>
                  <a:pt x="9545" y="8171"/>
                  <a:pt x="9914" y="9012"/>
                  <a:pt x="9842" y="9849"/>
                </a:cubicBezTo>
                <a:cubicBezTo>
                  <a:pt x="9771" y="10758"/>
                  <a:pt x="9144" y="11599"/>
                  <a:pt x="8296" y="11929"/>
                </a:cubicBezTo>
                <a:cubicBezTo>
                  <a:pt x="7441" y="12261"/>
                  <a:pt x="6414" y="12111"/>
                  <a:pt x="5651" y="12623"/>
                </a:cubicBezTo>
                <a:cubicBezTo>
                  <a:pt x="5637" y="12634"/>
                  <a:pt x="5626" y="12641"/>
                  <a:pt x="5612" y="12651"/>
                </a:cubicBezTo>
                <a:cubicBezTo>
                  <a:pt x="5526" y="12719"/>
                  <a:pt x="5447" y="12809"/>
                  <a:pt x="5376" y="12916"/>
                </a:cubicBezTo>
                <a:cubicBezTo>
                  <a:pt x="5140" y="13263"/>
                  <a:pt x="4864" y="13582"/>
                  <a:pt x="4560" y="13865"/>
                </a:cubicBezTo>
                <a:cubicBezTo>
                  <a:pt x="4191" y="14208"/>
                  <a:pt x="3783" y="14502"/>
                  <a:pt x="3343" y="14742"/>
                </a:cubicBezTo>
                <a:cubicBezTo>
                  <a:pt x="2742" y="15067"/>
                  <a:pt x="2083" y="15293"/>
                  <a:pt x="1400" y="15407"/>
                </a:cubicBezTo>
                <a:lnTo>
                  <a:pt x="0" y="15636"/>
                </a:lnTo>
                <a:lnTo>
                  <a:pt x="4839" y="15636"/>
                </a:lnTo>
                <a:cubicBezTo>
                  <a:pt x="5064" y="15321"/>
                  <a:pt x="5254" y="14974"/>
                  <a:pt x="5412" y="14616"/>
                </a:cubicBezTo>
                <a:cubicBezTo>
                  <a:pt x="5694" y="13972"/>
                  <a:pt x="6006" y="13228"/>
                  <a:pt x="6700" y="12938"/>
                </a:cubicBezTo>
                <a:cubicBezTo>
                  <a:pt x="6963" y="12828"/>
                  <a:pt x="7245" y="12802"/>
                  <a:pt x="7532" y="12802"/>
                </a:cubicBezTo>
                <a:cubicBezTo>
                  <a:pt x="7779" y="12802"/>
                  <a:pt x="8029" y="12821"/>
                  <a:pt x="8276" y="12821"/>
                </a:cubicBezTo>
                <a:cubicBezTo>
                  <a:pt x="8311" y="12821"/>
                  <a:pt x="8347" y="12821"/>
                  <a:pt x="8382" y="12820"/>
                </a:cubicBezTo>
                <a:cubicBezTo>
                  <a:pt x="9760" y="12777"/>
                  <a:pt x="11127" y="11725"/>
                  <a:pt x="11245" y="10350"/>
                </a:cubicBezTo>
                <a:cubicBezTo>
                  <a:pt x="11292" y="9810"/>
                  <a:pt x="11152" y="9269"/>
                  <a:pt x="11120" y="8729"/>
                </a:cubicBezTo>
                <a:cubicBezTo>
                  <a:pt x="11084" y="8185"/>
                  <a:pt x="11181" y="7584"/>
                  <a:pt x="11592" y="7226"/>
                </a:cubicBezTo>
                <a:cubicBezTo>
                  <a:pt x="11989" y="6879"/>
                  <a:pt x="12566" y="6854"/>
                  <a:pt x="13085" y="6743"/>
                </a:cubicBezTo>
                <a:cubicBezTo>
                  <a:pt x="14180" y="6507"/>
                  <a:pt x="15164" y="5794"/>
                  <a:pt x="15722" y="4825"/>
                </a:cubicBezTo>
                <a:cubicBezTo>
                  <a:pt x="15822" y="4649"/>
                  <a:pt x="15915" y="4467"/>
                  <a:pt x="16055" y="4320"/>
                </a:cubicBezTo>
                <a:cubicBezTo>
                  <a:pt x="16527" y="3830"/>
                  <a:pt x="17336" y="3980"/>
                  <a:pt x="17991" y="3790"/>
                </a:cubicBezTo>
                <a:cubicBezTo>
                  <a:pt x="18990" y="3500"/>
                  <a:pt x="19534" y="2459"/>
                  <a:pt x="20271" y="1729"/>
                </a:cubicBezTo>
                <a:cubicBezTo>
                  <a:pt x="21116" y="884"/>
                  <a:pt x="22229" y="448"/>
                  <a:pt x="23413" y="183"/>
                </a:cubicBezTo>
                <a:lnTo>
                  <a:pt x="23413" y="0"/>
                </a:lnTo>
                <a:close/>
              </a:path>
            </a:pathLst>
          </a:custGeom>
          <a:solidFill>
            <a:srgbClr val="785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7"/>
          <p:cNvSpPr/>
          <p:nvPr/>
        </p:nvSpPr>
        <p:spPr>
          <a:xfrm rot="10800000">
            <a:off x="829806" y="519245"/>
            <a:ext cx="63404" cy="63298"/>
          </a:xfrm>
          <a:custGeom>
            <a:avLst/>
            <a:gdLst/>
            <a:ahLst/>
            <a:cxnLst/>
            <a:rect l="l" t="t" r="r" b="b"/>
            <a:pathLst>
              <a:path w="599" h="598" extrusionOk="0">
                <a:moveTo>
                  <a:pt x="301" y="0"/>
                </a:moveTo>
                <a:cubicBezTo>
                  <a:pt x="137" y="0"/>
                  <a:pt x="1" y="133"/>
                  <a:pt x="1" y="297"/>
                </a:cubicBezTo>
                <a:cubicBezTo>
                  <a:pt x="1" y="462"/>
                  <a:pt x="137" y="598"/>
                  <a:pt x="301" y="598"/>
                </a:cubicBezTo>
                <a:cubicBezTo>
                  <a:pt x="466" y="598"/>
                  <a:pt x="599" y="462"/>
                  <a:pt x="599" y="297"/>
                </a:cubicBezTo>
                <a:cubicBezTo>
                  <a:pt x="599" y="133"/>
                  <a:pt x="466" y="0"/>
                  <a:pt x="301" y="0"/>
                </a:cubicBezTo>
                <a:close/>
              </a:path>
            </a:pathLst>
          </a:custGeom>
          <a:solidFill>
            <a:srgbClr val="785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7"/>
          <p:cNvSpPr/>
          <p:nvPr/>
        </p:nvSpPr>
        <p:spPr>
          <a:xfrm rot="10800000">
            <a:off x="290213" y="944084"/>
            <a:ext cx="63298" cy="63404"/>
          </a:xfrm>
          <a:custGeom>
            <a:avLst/>
            <a:gdLst/>
            <a:ahLst/>
            <a:cxnLst/>
            <a:rect l="l" t="t" r="r" b="b"/>
            <a:pathLst>
              <a:path w="598" h="599" extrusionOk="0">
                <a:moveTo>
                  <a:pt x="301" y="0"/>
                </a:moveTo>
                <a:cubicBezTo>
                  <a:pt x="136" y="0"/>
                  <a:pt x="0" y="136"/>
                  <a:pt x="0" y="301"/>
                </a:cubicBezTo>
                <a:cubicBezTo>
                  <a:pt x="0" y="466"/>
                  <a:pt x="136" y="598"/>
                  <a:pt x="301" y="598"/>
                </a:cubicBezTo>
                <a:cubicBezTo>
                  <a:pt x="465" y="598"/>
                  <a:pt x="598" y="466"/>
                  <a:pt x="598" y="301"/>
                </a:cubicBezTo>
                <a:cubicBezTo>
                  <a:pt x="598" y="136"/>
                  <a:pt x="465" y="0"/>
                  <a:pt x="301" y="0"/>
                </a:cubicBezTo>
                <a:close/>
              </a:path>
            </a:pathLst>
          </a:custGeom>
          <a:solidFill>
            <a:srgbClr val="785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7"/>
          <p:cNvSpPr/>
          <p:nvPr/>
        </p:nvSpPr>
        <p:spPr>
          <a:xfrm rot="10800000">
            <a:off x="1349502" y="266263"/>
            <a:ext cx="41493" cy="40964"/>
          </a:xfrm>
          <a:custGeom>
            <a:avLst/>
            <a:gdLst/>
            <a:ahLst/>
            <a:cxnLst/>
            <a:rect l="l" t="t" r="r" b="b"/>
            <a:pathLst>
              <a:path w="392" h="387" extrusionOk="0">
                <a:moveTo>
                  <a:pt x="198" y="0"/>
                </a:moveTo>
                <a:cubicBezTo>
                  <a:pt x="90" y="0"/>
                  <a:pt x="1" y="86"/>
                  <a:pt x="1" y="193"/>
                </a:cubicBezTo>
                <a:cubicBezTo>
                  <a:pt x="1" y="301"/>
                  <a:pt x="90" y="387"/>
                  <a:pt x="198" y="387"/>
                </a:cubicBezTo>
                <a:cubicBezTo>
                  <a:pt x="305" y="387"/>
                  <a:pt x="391" y="301"/>
                  <a:pt x="391" y="193"/>
                </a:cubicBezTo>
                <a:cubicBezTo>
                  <a:pt x="391" y="86"/>
                  <a:pt x="305" y="0"/>
                  <a:pt x="198" y="0"/>
                </a:cubicBezTo>
                <a:close/>
              </a:path>
            </a:pathLst>
          </a:custGeom>
          <a:solidFill>
            <a:srgbClr val="785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7"/>
          <p:cNvSpPr/>
          <p:nvPr/>
        </p:nvSpPr>
        <p:spPr>
          <a:xfrm rot="10800000">
            <a:off x="719585" y="622951"/>
            <a:ext cx="41387" cy="41387"/>
          </a:xfrm>
          <a:custGeom>
            <a:avLst/>
            <a:gdLst/>
            <a:ahLst/>
            <a:cxnLst/>
            <a:rect l="l" t="t" r="r" b="b"/>
            <a:pathLst>
              <a:path w="391" h="391" extrusionOk="0">
                <a:moveTo>
                  <a:pt x="194" y="0"/>
                </a:moveTo>
                <a:cubicBezTo>
                  <a:pt x="86" y="0"/>
                  <a:pt x="1" y="90"/>
                  <a:pt x="1" y="197"/>
                </a:cubicBezTo>
                <a:cubicBezTo>
                  <a:pt x="1" y="305"/>
                  <a:pt x="86" y="390"/>
                  <a:pt x="194" y="390"/>
                </a:cubicBezTo>
                <a:cubicBezTo>
                  <a:pt x="301" y="390"/>
                  <a:pt x="391" y="305"/>
                  <a:pt x="391" y="197"/>
                </a:cubicBezTo>
                <a:cubicBezTo>
                  <a:pt x="391" y="90"/>
                  <a:pt x="301" y="0"/>
                  <a:pt x="194" y="0"/>
                </a:cubicBezTo>
                <a:close/>
              </a:path>
            </a:pathLst>
          </a:custGeom>
          <a:solidFill>
            <a:srgbClr val="785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7"/>
          <p:cNvSpPr/>
          <p:nvPr/>
        </p:nvSpPr>
        <p:spPr>
          <a:xfrm rot="10800000">
            <a:off x="1173024" y="318411"/>
            <a:ext cx="57265" cy="44034"/>
          </a:xfrm>
          <a:custGeom>
            <a:avLst/>
            <a:gdLst/>
            <a:ahLst/>
            <a:cxnLst/>
            <a:rect l="l" t="t" r="r" b="b"/>
            <a:pathLst>
              <a:path w="541" h="416" extrusionOk="0">
                <a:moveTo>
                  <a:pt x="272" y="1"/>
                </a:moveTo>
                <a:cubicBezTo>
                  <a:pt x="0" y="1"/>
                  <a:pt x="0" y="416"/>
                  <a:pt x="272" y="416"/>
                </a:cubicBezTo>
                <a:cubicBezTo>
                  <a:pt x="541" y="416"/>
                  <a:pt x="541" y="1"/>
                  <a:pt x="272" y="1"/>
                </a:cubicBezTo>
                <a:close/>
              </a:path>
            </a:pathLst>
          </a:custGeom>
          <a:solidFill>
            <a:srgbClr val="785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7"/>
          <p:cNvSpPr/>
          <p:nvPr/>
        </p:nvSpPr>
        <p:spPr>
          <a:xfrm rot="10800000">
            <a:off x="372900" y="1209237"/>
            <a:ext cx="57265" cy="44139"/>
          </a:xfrm>
          <a:custGeom>
            <a:avLst/>
            <a:gdLst/>
            <a:ahLst/>
            <a:cxnLst/>
            <a:rect l="l" t="t" r="r" b="b"/>
            <a:pathLst>
              <a:path w="541" h="417" extrusionOk="0">
                <a:moveTo>
                  <a:pt x="272" y="1"/>
                </a:moveTo>
                <a:cubicBezTo>
                  <a:pt x="4" y="1"/>
                  <a:pt x="0" y="416"/>
                  <a:pt x="272" y="416"/>
                </a:cubicBezTo>
                <a:cubicBezTo>
                  <a:pt x="541" y="416"/>
                  <a:pt x="541" y="1"/>
                  <a:pt x="272" y="1"/>
                </a:cubicBezTo>
                <a:close/>
              </a:path>
            </a:pathLst>
          </a:custGeom>
          <a:solidFill>
            <a:srgbClr val="785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7"/>
          <p:cNvSpPr/>
          <p:nvPr/>
        </p:nvSpPr>
        <p:spPr>
          <a:xfrm rot="10800000">
            <a:off x="293233" y="1233866"/>
            <a:ext cx="57265" cy="44034"/>
          </a:xfrm>
          <a:custGeom>
            <a:avLst/>
            <a:gdLst/>
            <a:ahLst/>
            <a:cxnLst/>
            <a:rect l="l" t="t" r="r" b="b"/>
            <a:pathLst>
              <a:path w="541" h="416" extrusionOk="0">
                <a:moveTo>
                  <a:pt x="269" y="1"/>
                </a:moveTo>
                <a:cubicBezTo>
                  <a:pt x="0" y="1"/>
                  <a:pt x="0" y="416"/>
                  <a:pt x="269" y="416"/>
                </a:cubicBezTo>
                <a:cubicBezTo>
                  <a:pt x="541" y="416"/>
                  <a:pt x="541" y="1"/>
                  <a:pt x="269" y="1"/>
                </a:cubicBezTo>
                <a:close/>
              </a:path>
            </a:pathLst>
          </a:custGeom>
          <a:solidFill>
            <a:srgbClr val="785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7"/>
          <p:cNvSpPr/>
          <p:nvPr/>
        </p:nvSpPr>
        <p:spPr>
          <a:xfrm rot="10800000">
            <a:off x="1166819" y="425480"/>
            <a:ext cx="89867" cy="69438"/>
          </a:xfrm>
          <a:custGeom>
            <a:avLst/>
            <a:gdLst/>
            <a:ahLst/>
            <a:cxnLst/>
            <a:rect l="l" t="t" r="r" b="b"/>
            <a:pathLst>
              <a:path w="849" h="656" extrusionOk="0">
                <a:moveTo>
                  <a:pt x="423" y="1"/>
                </a:moveTo>
                <a:cubicBezTo>
                  <a:pt x="4" y="1"/>
                  <a:pt x="1" y="656"/>
                  <a:pt x="423" y="656"/>
                </a:cubicBezTo>
                <a:cubicBezTo>
                  <a:pt x="849" y="656"/>
                  <a:pt x="849" y="1"/>
                  <a:pt x="423" y="1"/>
                </a:cubicBezTo>
                <a:close/>
              </a:path>
            </a:pathLst>
          </a:custGeom>
          <a:solidFill>
            <a:srgbClr val="785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7"/>
          <p:cNvSpPr/>
          <p:nvPr/>
        </p:nvSpPr>
        <p:spPr>
          <a:xfrm rot="10800000">
            <a:off x="760986" y="941064"/>
            <a:ext cx="89549" cy="69438"/>
          </a:xfrm>
          <a:custGeom>
            <a:avLst/>
            <a:gdLst/>
            <a:ahLst/>
            <a:cxnLst/>
            <a:rect l="l" t="t" r="r" b="b"/>
            <a:pathLst>
              <a:path w="846" h="656" extrusionOk="0">
                <a:moveTo>
                  <a:pt x="423" y="0"/>
                </a:moveTo>
                <a:cubicBezTo>
                  <a:pt x="1" y="0"/>
                  <a:pt x="1" y="655"/>
                  <a:pt x="423" y="655"/>
                </a:cubicBezTo>
                <a:cubicBezTo>
                  <a:pt x="846" y="655"/>
                  <a:pt x="846" y="0"/>
                  <a:pt x="423" y="0"/>
                </a:cubicBezTo>
                <a:close/>
              </a:path>
            </a:pathLst>
          </a:custGeom>
          <a:solidFill>
            <a:srgbClr val="785C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7"/>
          <p:cNvSpPr/>
          <p:nvPr/>
        </p:nvSpPr>
        <p:spPr>
          <a:xfrm rot="-1173301">
            <a:off x="-489278" y="-282637"/>
            <a:ext cx="1622266" cy="1138770"/>
          </a:xfrm>
          <a:custGeom>
            <a:avLst/>
            <a:gdLst/>
            <a:ahLst/>
            <a:cxnLst/>
            <a:rect l="l" t="t" r="r" b="b"/>
            <a:pathLst>
              <a:path w="19996" h="14037" extrusionOk="0">
                <a:moveTo>
                  <a:pt x="0" y="1"/>
                </a:moveTo>
                <a:lnTo>
                  <a:pt x="0" y="14037"/>
                </a:lnTo>
                <a:cubicBezTo>
                  <a:pt x="711" y="12974"/>
                  <a:pt x="1665" y="12656"/>
                  <a:pt x="2691" y="12656"/>
                </a:cubicBezTo>
                <a:cubicBezTo>
                  <a:pt x="4211" y="12656"/>
                  <a:pt x="5890" y="13353"/>
                  <a:pt x="7171" y="13353"/>
                </a:cubicBezTo>
                <a:cubicBezTo>
                  <a:pt x="7306" y="13353"/>
                  <a:pt x="7437" y="13346"/>
                  <a:pt x="7562" y="13328"/>
                </a:cubicBezTo>
                <a:cubicBezTo>
                  <a:pt x="11531" y="12788"/>
                  <a:pt x="9939" y="8662"/>
                  <a:pt x="14971" y="8615"/>
                </a:cubicBezTo>
                <a:cubicBezTo>
                  <a:pt x="19111" y="8576"/>
                  <a:pt x="18829" y="6625"/>
                  <a:pt x="17773" y="3444"/>
                </a:cubicBezTo>
                <a:cubicBezTo>
                  <a:pt x="16713" y="262"/>
                  <a:pt x="19995" y="1"/>
                  <a:pt x="19995" y="1"/>
                </a:cubicBezTo>
                <a:close/>
              </a:path>
            </a:pathLst>
          </a:custGeom>
          <a:solidFill>
            <a:srgbClr val="423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7"/>
          <p:cNvSpPr/>
          <p:nvPr/>
        </p:nvSpPr>
        <p:spPr>
          <a:xfrm rot="10800000">
            <a:off x="227586" y="636264"/>
            <a:ext cx="89549" cy="69438"/>
          </a:xfrm>
          <a:custGeom>
            <a:avLst/>
            <a:gdLst/>
            <a:ahLst/>
            <a:cxnLst/>
            <a:rect l="l" t="t" r="r" b="b"/>
            <a:pathLst>
              <a:path w="846" h="656" extrusionOk="0">
                <a:moveTo>
                  <a:pt x="423" y="0"/>
                </a:moveTo>
                <a:cubicBezTo>
                  <a:pt x="1" y="0"/>
                  <a:pt x="1" y="655"/>
                  <a:pt x="423" y="655"/>
                </a:cubicBezTo>
                <a:cubicBezTo>
                  <a:pt x="846" y="655"/>
                  <a:pt x="846" y="0"/>
                  <a:pt x="423" y="0"/>
                </a:cubicBezTo>
                <a:close/>
              </a:path>
            </a:pathLst>
          </a:custGeom>
          <a:solidFill>
            <a:srgbClr val="564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ith number">
  <p:cSld name="BLANK_1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25"/>
          <p:cNvGrpSpPr/>
          <p:nvPr/>
        </p:nvGrpSpPr>
        <p:grpSpPr>
          <a:xfrm flipH="1">
            <a:off x="4320025" y="620"/>
            <a:ext cx="4912916" cy="5142243"/>
            <a:chOff x="540000" y="595"/>
            <a:chExt cx="4912916" cy="5142243"/>
          </a:xfrm>
        </p:grpSpPr>
        <p:sp>
          <p:nvSpPr>
            <p:cNvPr id="437" name="Google Shape;437;p25"/>
            <p:cNvSpPr/>
            <p:nvPr/>
          </p:nvSpPr>
          <p:spPr>
            <a:xfrm>
              <a:off x="540000" y="595"/>
              <a:ext cx="4912916" cy="5142243"/>
            </a:xfrm>
            <a:custGeom>
              <a:avLst/>
              <a:gdLst/>
              <a:ahLst/>
              <a:cxnLst/>
              <a:rect l="l" t="t" r="r" b="b"/>
              <a:pathLst>
                <a:path w="29007" h="30361" extrusionOk="0">
                  <a:moveTo>
                    <a:pt x="0" y="1"/>
                  </a:moveTo>
                  <a:lnTo>
                    <a:pt x="0" y="30360"/>
                  </a:lnTo>
                  <a:lnTo>
                    <a:pt x="15547" y="30360"/>
                  </a:lnTo>
                  <a:cubicBezTo>
                    <a:pt x="15471" y="30274"/>
                    <a:pt x="15393" y="30192"/>
                    <a:pt x="15318" y="30106"/>
                  </a:cubicBezTo>
                  <a:cubicBezTo>
                    <a:pt x="13861" y="28420"/>
                    <a:pt x="13081" y="26234"/>
                    <a:pt x="12769" y="24029"/>
                  </a:cubicBezTo>
                  <a:cubicBezTo>
                    <a:pt x="12365" y="21159"/>
                    <a:pt x="12744" y="18110"/>
                    <a:pt x="14230" y="15619"/>
                  </a:cubicBezTo>
                  <a:cubicBezTo>
                    <a:pt x="15897" y="12827"/>
                    <a:pt x="18746" y="10995"/>
                    <a:pt x="21448" y="9184"/>
                  </a:cubicBezTo>
                  <a:cubicBezTo>
                    <a:pt x="24154" y="7377"/>
                    <a:pt x="26924" y="5355"/>
                    <a:pt x="28273" y="2399"/>
                  </a:cubicBezTo>
                  <a:cubicBezTo>
                    <a:pt x="28624" y="1629"/>
                    <a:pt x="28864" y="824"/>
                    <a:pt x="29007" y="1"/>
                  </a:cubicBezTo>
                  <a:close/>
                </a:path>
              </a:pathLst>
            </a:custGeom>
            <a:solidFill>
              <a:srgbClr val="423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540000" y="595"/>
              <a:ext cx="2595087" cy="1209471"/>
            </a:xfrm>
            <a:custGeom>
              <a:avLst/>
              <a:gdLst/>
              <a:ahLst/>
              <a:cxnLst/>
              <a:rect l="l" t="t" r="r" b="b"/>
              <a:pathLst>
                <a:path w="15322" h="7141" extrusionOk="0">
                  <a:moveTo>
                    <a:pt x="0" y="1"/>
                  </a:moveTo>
                  <a:lnTo>
                    <a:pt x="0" y="7141"/>
                  </a:lnTo>
                  <a:cubicBezTo>
                    <a:pt x="143" y="7141"/>
                    <a:pt x="290" y="7137"/>
                    <a:pt x="433" y="7133"/>
                  </a:cubicBezTo>
                  <a:cubicBezTo>
                    <a:pt x="3686" y="7076"/>
                    <a:pt x="6997" y="6579"/>
                    <a:pt x="9903" y="5111"/>
                  </a:cubicBezTo>
                  <a:cubicBezTo>
                    <a:pt x="12150" y="3977"/>
                    <a:pt x="14140" y="2202"/>
                    <a:pt x="15321" y="1"/>
                  </a:cubicBezTo>
                  <a:close/>
                </a:path>
              </a:pathLst>
            </a:custGeom>
            <a:solidFill>
              <a:srgbClr val="362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827255" y="3620089"/>
              <a:ext cx="1173057" cy="1173057"/>
            </a:xfrm>
            <a:custGeom>
              <a:avLst/>
              <a:gdLst/>
              <a:ahLst/>
              <a:cxnLst/>
              <a:rect l="l" t="t" r="r" b="b"/>
              <a:pathLst>
                <a:path w="6926" h="6926" extrusionOk="0">
                  <a:moveTo>
                    <a:pt x="3461" y="0"/>
                  </a:moveTo>
                  <a:cubicBezTo>
                    <a:pt x="1550" y="0"/>
                    <a:pt x="0" y="1550"/>
                    <a:pt x="0" y="3461"/>
                  </a:cubicBezTo>
                  <a:cubicBezTo>
                    <a:pt x="0" y="5375"/>
                    <a:pt x="1550" y="6925"/>
                    <a:pt x="3461" y="6925"/>
                  </a:cubicBezTo>
                  <a:cubicBezTo>
                    <a:pt x="5372" y="6925"/>
                    <a:pt x="6926" y="5375"/>
                    <a:pt x="6926" y="3461"/>
                  </a:cubicBezTo>
                  <a:cubicBezTo>
                    <a:pt x="6926" y="1550"/>
                    <a:pt x="5372" y="0"/>
                    <a:pt x="3461" y="0"/>
                  </a:cubicBezTo>
                  <a:close/>
                </a:path>
              </a:pathLst>
            </a:custGeom>
            <a:solidFill>
              <a:srgbClr val="362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40" name="Google Shape;440;p25"/>
          <p:cNvCxnSpPr/>
          <p:nvPr/>
        </p:nvCxnSpPr>
        <p:spPr>
          <a:xfrm>
            <a:off x="7356369" y="1835742"/>
            <a:ext cx="1214400" cy="0"/>
          </a:xfrm>
          <a:prstGeom prst="straightConnector1">
            <a:avLst/>
          </a:prstGeom>
          <a:noFill/>
          <a:ln w="19050" cap="rnd" cmpd="sng">
            <a:solidFill>
              <a:srgbClr val="FBCC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1" name="Google Shape;441;p25"/>
          <p:cNvCxnSpPr/>
          <p:nvPr/>
        </p:nvCxnSpPr>
        <p:spPr>
          <a:xfrm>
            <a:off x="7356369" y="854667"/>
            <a:ext cx="1214400" cy="0"/>
          </a:xfrm>
          <a:prstGeom prst="straightConnector1">
            <a:avLst/>
          </a:prstGeom>
          <a:noFill/>
          <a:ln w="19050" cap="rnd" cmpd="sng">
            <a:solidFill>
              <a:srgbClr val="FBCC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2" name="Google Shape;442;p25"/>
          <p:cNvSpPr txBox="1">
            <a:spLocks noGrp="1"/>
          </p:cNvSpPr>
          <p:nvPr>
            <p:ph type="title"/>
          </p:nvPr>
        </p:nvSpPr>
        <p:spPr>
          <a:xfrm>
            <a:off x="1394975" y="1104013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8350" y="37560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2400"/>
              <a:buFont typeface="Open Sans"/>
              <a:buNone/>
              <a:defRPr sz="2400" b="1">
                <a:solidFill>
                  <a:srgbClr val="31425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None/>
              <a:defRPr sz="2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None/>
              <a:defRPr sz="2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None/>
              <a:defRPr sz="2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None/>
              <a:defRPr sz="2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None/>
              <a:defRPr sz="2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None/>
              <a:defRPr sz="2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None/>
              <a:defRPr sz="2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Open Sans"/>
              <a:buNone/>
              <a:defRPr sz="24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2486100"/>
            <a:ext cx="7047300" cy="21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Char char="●"/>
              <a:defRPr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Char char="○"/>
              <a:defRPr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Char char="■"/>
              <a:defRPr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Char char="●"/>
              <a:defRPr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Char char="○"/>
              <a:defRPr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Char char="■"/>
              <a:defRPr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Char char="●"/>
              <a:defRPr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Char char="○"/>
              <a:defRPr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PT Sans"/>
              <a:buChar char="■"/>
              <a:defRPr>
                <a:solidFill>
                  <a:srgbClr val="999999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13575" y="4749900"/>
            <a:ext cx="33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rtl="0">
              <a:buNone/>
              <a:defRPr sz="1200"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rtl="0">
              <a:buNone/>
              <a:defRPr sz="1200"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rtl="0">
              <a:buNone/>
              <a:defRPr sz="1200"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>
              <a:buNone/>
              <a:defRPr sz="1200"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>
              <a:buNone/>
              <a:defRPr sz="1200"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>
              <a:buNone/>
              <a:defRPr sz="1200"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>
              <a:buNone/>
              <a:defRPr sz="1200"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>
              <a:buNone/>
              <a:defRPr sz="1200"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61" r:id="rId5"/>
    <p:sldLayoutId id="2147483663" r:id="rId6"/>
    <p:sldLayoutId id="2147483670" r:id="rId7"/>
    <p:sldLayoutId id="214748367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7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59" name="Google Shape;459;p27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60" name="Google Shape;460;p27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0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8941F2-FCA7-47A7-B04D-57FE51B68F63}"/>
              </a:ext>
            </a:extLst>
          </p:cNvPr>
          <p:cNvSpPr txBox="1"/>
          <p:nvPr/>
        </p:nvSpPr>
        <p:spPr>
          <a:xfrm>
            <a:off x="2256978" y="2048530"/>
            <a:ext cx="4366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به نام خداوند بخشنده مهربان</a:t>
            </a:r>
            <a:endParaRPr lang="en-US" sz="2800" b="1" dirty="0">
              <a:solidFill>
                <a:schemeClr val="bg1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3" name="Google Shape;673;p38"/>
          <p:cNvCxnSpPr/>
          <p:nvPr/>
        </p:nvCxnSpPr>
        <p:spPr>
          <a:xfrm>
            <a:off x="5337069" y="3007317"/>
            <a:ext cx="1214400" cy="0"/>
          </a:xfrm>
          <a:prstGeom prst="straightConnector1">
            <a:avLst/>
          </a:prstGeom>
          <a:noFill/>
          <a:ln w="19050" cap="rnd" cmpd="sng">
            <a:solidFill>
              <a:srgbClr val="D5309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5" name="Google Shape;675;p38"/>
          <p:cNvSpPr txBox="1">
            <a:spLocks noGrp="1"/>
          </p:cNvSpPr>
          <p:nvPr>
            <p:ph type="subTitle" idx="2"/>
          </p:nvPr>
        </p:nvSpPr>
        <p:spPr>
          <a:xfrm>
            <a:off x="3646744" y="3098044"/>
            <a:ext cx="4595050" cy="12915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1">
              <a:lnSpc>
                <a:spcPct val="150000"/>
              </a:lnSpc>
            </a:pPr>
            <a:r>
              <a:rPr lang="fa-IR" dirty="0">
                <a:solidFill>
                  <a:srgbClr val="199AA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نرم افزاری جهت برنامه ریزی برد هایی به همین نام است برد های دیگری ماننده</a:t>
            </a:r>
            <a:r>
              <a:rPr lang="en-US" dirty="0">
                <a:solidFill>
                  <a:srgbClr val="199AA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Node mcu </a:t>
            </a:r>
            <a:r>
              <a:rPr lang="fa-IR" dirty="0">
                <a:solidFill>
                  <a:srgbClr val="199AA0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را نیز می توانند پشتیبانی کند. نکته بسیار مهم و جالب در باره اینترنت اشیا رایگان بودنش و عامل المنفعه بودنش به همین افرادی بسیار برای پیشرفت ان در تلاش هستند. </a:t>
            </a:r>
            <a:endParaRPr dirty="0">
              <a:solidFill>
                <a:srgbClr val="199AA0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14C40B-B66D-43F1-919C-2AD2DFDB2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87" y="1071021"/>
            <a:ext cx="2129437" cy="2130324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9EB909C1-FE30-4788-B546-5AA6A34A9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6259" y="2292804"/>
            <a:ext cx="3285900" cy="4461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199A9F"/>
                </a:solidFill>
                <a:latin typeface="Nunito" panose="02000303000000000000" pitchFamily="2" charset="0"/>
              </a:rPr>
              <a:t>Arduino</a:t>
            </a: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3" name="Google Shape;673;p38"/>
          <p:cNvCxnSpPr/>
          <p:nvPr/>
        </p:nvCxnSpPr>
        <p:spPr>
          <a:xfrm>
            <a:off x="5337069" y="3007317"/>
            <a:ext cx="1214400" cy="0"/>
          </a:xfrm>
          <a:prstGeom prst="straightConnector1">
            <a:avLst/>
          </a:prstGeom>
          <a:noFill/>
          <a:ln w="19050" cap="rnd" cmpd="sng">
            <a:solidFill>
              <a:srgbClr val="D5309A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6912EE0-F373-4F01-994F-8A22B30E7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612" y="0"/>
            <a:ext cx="6560776" cy="48129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52C251-AF89-47C8-9833-832100E31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04" y="94140"/>
            <a:ext cx="959029" cy="9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7162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3" name="Google Shape;673;p38"/>
          <p:cNvCxnSpPr/>
          <p:nvPr/>
        </p:nvCxnSpPr>
        <p:spPr>
          <a:xfrm>
            <a:off x="5337069" y="3007317"/>
            <a:ext cx="1214400" cy="0"/>
          </a:xfrm>
          <a:prstGeom prst="straightConnector1">
            <a:avLst/>
          </a:prstGeom>
          <a:noFill/>
          <a:ln w="19050" cap="rnd" cmpd="sng">
            <a:solidFill>
              <a:srgbClr val="D5309A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ED4FFE7-EF6F-41A4-9472-7F7249E64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37" y="912561"/>
            <a:ext cx="2193294" cy="28004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4139AD-6A24-445E-B6C5-BE8D6B686996}"/>
              </a:ext>
            </a:extLst>
          </p:cNvPr>
          <p:cNvSpPr txBox="1"/>
          <p:nvPr/>
        </p:nvSpPr>
        <p:spPr>
          <a:xfrm>
            <a:off x="5099325" y="2440856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BC1142"/>
                </a:solidFill>
                <a:latin typeface="Nunito" panose="02000303000000000000" pitchFamily="2" charset="0"/>
              </a:rPr>
              <a:t>Raspberry pi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F7862-125C-4829-9B0A-BEAE53C8B52C}"/>
              </a:ext>
            </a:extLst>
          </p:cNvPr>
          <p:cNvSpPr txBox="1"/>
          <p:nvPr/>
        </p:nvSpPr>
        <p:spPr>
          <a:xfrm>
            <a:off x="4345106" y="3283317"/>
            <a:ext cx="3198325" cy="1358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dirty="0">
                <a:latin typeface="IRANSans" panose="020B0506030804020204" pitchFamily="34" charset="-78"/>
                <a:cs typeface="IRANSans" panose="020B0506030804020204" pitchFamily="34" charset="-78"/>
              </a:rPr>
              <a:t>یکی دیگر از ابزار های اینترنت اشیا است که با سیستم عمال رایگان لینوکس دبیان کار می کند این ابزار توسط انجمن رزبری پای پشتیبانی می شود.</a:t>
            </a:r>
            <a:endParaRPr lang="en-US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821816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3" name="Google Shape;673;p38"/>
          <p:cNvCxnSpPr/>
          <p:nvPr/>
        </p:nvCxnSpPr>
        <p:spPr>
          <a:xfrm>
            <a:off x="5337069" y="3007317"/>
            <a:ext cx="1214400" cy="0"/>
          </a:xfrm>
          <a:prstGeom prst="straightConnector1">
            <a:avLst/>
          </a:prstGeom>
          <a:noFill/>
          <a:ln w="19050" cap="rnd" cmpd="sng">
            <a:solidFill>
              <a:srgbClr val="D5309A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9AE86F0-3D9A-4871-9210-2D125E754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405" y="302661"/>
            <a:ext cx="6445346" cy="45381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92310E-61C3-4F27-AC42-2165E7546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64" y="302661"/>
            <a:ext cx="730103" cy="93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4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ECC4474-506F-4A1F-B36C-729D3B3FD499}"/>
              </a:ext>
            </a:extLst>
          </p:cNvPr>
          <p:cNvSpPr txBox="1"/>
          <p:nvPr/>
        </p:nvSpPr>
        <p:spPr>
          <a:xfrm>
            <a:off x="6056620" y="1816686"/>
            <a:ext cx="1991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b="1" dirty="0">
                <a:solidFill>
                  <a:schemeClr val="accent6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شهر هوشمند</a:t>
            </a:r>
            <a:endParaRPr lang="en-US" sz="2800" b="1" dirty="0">
              <a:solidFill>
                <a:schemeClr val="accent6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9DD044-5D80-4EE5-B454-DC6A18955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2" y="1403497"/>
            <a:ext cx="3615175" cy="352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1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9"/>
          <p:cNvSpPr txBox="1">
            <a:spLocks noGrp="1"/>
          </p:cNvSpPr>
          <p:nvPr>
            <p:ph type="ctrTitle"/>
          </p:nvPr>
        </p:nvSpPr>
        <p:spPr>
          <a:xfrm>
            <a:off x="3144456" y="1790565"/>
            <a:ext cx="1880252" cy="4681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6000" dirty="0">
                <a:solidFill>
                  <a:srgbClr val="26A9E0"/>
                </a:solidFill>
                <a:latin typeface="Nunito semibold" panose="02000703000000000000" pitchFamily="2" charset="0"/>
                <a:ea typeface="Open Sans Light"/>
                <a:cs typeface="Open Sans Light"/>
                <a:sym typeface="Open Sans Light"/>
              </a:rPr>
              <a:t>IOT</a:t>
            </a:r>
            <a:endParaRPr sz="6000" dirty="0">
              <a:solidFill>
                <a:srgbClr val="26A9E0"/>
              </a:solidFill>
              <a:latin typeface="Nunito semibold" panose="02000703000000000000" pitchFamily="2" charset="0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467" name="Google Shape;467;p29"/>
          <p:cNvGrpSpPr/>
          <p:nvPr/>
        </p:nvGrpSpPr>
        <p:grpSpPr>
          <a:xfrm>
            <a:off x="5290039" y="1449111"/>
            <a:ext cx="3133611" cy="3715450"/>
            <a:chOff x="6283700" y="2605800"/>
            <a:chExt cx="2140298" cy="2537702"/>
          </a:xfrm>
        </p:grpSpPr>
        <p:sp>
          <p:nvSpPr>
            <p:cNvPr id="468" name="Google Shape;468;p29"/>
            <p:cNvSpPr/>
            <p:nvPr/>
          </p:nvSpPr>
          <p:spPr>
            <a:xfrm>
              <a:off x="6283700" y="4257366"/>
              <a:ext cx="2140298" cy="886136"/>
            </a:xfrm>
            <a:custGeom>
              <a:avLst/>
              <a:gdLst/>
              <a:ahLst/>
              <a:cxnLst/>
              <a:rect l="l" t="t" r="r" b="b"/>
              <a:pathLst>
                <a:path w="10125" h="4192" extrusionOk="0">
                  <a:moveTo>
                    <a:pt x="4470" y="0"/>
                  </a:moveTo>
                  <a:lnTo>
                    <a:pt x="4331" y="1550"/>
                  </a:lnTo>
                  <a:cubicBezTo>
                    <a:pt x="4227" y="1511"/>
                    <a:pt x="4116" y="1489"/>
                    <a:pt x="3998" y="1489"/>
                  </a:cubicBezTo>
                  <a:cubicBezTo>
                    <a:pt x="3472" y="1489"/>
                    <a:pt x="3042" y="1915"/>
                    <a:pt x="3042" y="2441"/>
                  </a:cubicBezTo>
                  <a:cubicBezTo>
                    <a:pt x="3042" y="2509"/>
                    <a:pt x="3049" y="2570"/>
                    <a:pt x="3064" y="2634"/>
                  </a:cubicBezTo>
                  <a:cubicBezTo>
                    <a:pt x="2466" y="2710"/>
                    <a:pt x="1954" y="3053"/>
                    <a:pt x="1646" y="3540"/>
                  </a:cubicBezTo>
                  <a:cubicBezTo>
                    <a:pt x="1475" y="3354"/>
                    <a:pt x="1228" y="3239"/>
                    <a:pt x="952" y="3239"/>
                  </a:cubicBezTo>
                  <a:cubicBezTo>
                    <a:pt x="426" y="3239"/>
                    <a:pt x="0" y="3665"/>
                    <a:pt x="0" y="4191"/>
                  </a:cubicBezTo>
                  <a:lnTo>
                    <a:pt x="10125" y="4191"/>
                  </a:lnTo>
                  <a:cubicBezTo>
                    <a:pt x="10125" y="3665"/>
                    <a:pt x="9699" y="3239"/>
                    <a:pt x="9169" y="3239"/>
                  </a:cubicBezTo>
                  <a:cubicBezTo>
                    <a:pt x="9055" y="3239"/>
                    <a:pt x="8944" y="3261"/>
                    <a:pt x="8840" y="3296"/>
                  </a:cubicBezTo>
                  <a:cubicBezTo>
                    <a:pt x="8761" y="2291"/>
                    <a:pt x="7917" y="1500"/>
                    <a:pt x="6889" y="1500"/>
                  </a:cubicBezTo>
                  <a:cubicBezTo>
                    <a:pt x="6557" y="1500"/>
                    <a:pt x="6242" y="1582"/>
                    <a:pt x="5966" y="1729"/>
                  </a:cubicBezTo>
                  <a:lnTo>
                    <a:pt x="58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6320693" y="4257366"/>
              <a:ext cx="2063988" cy="886136"/>
            </a:xfrm>
            <a:custGeom>
              <a:avLst/>
              <a:gdLst/>
              <a:ahLst/>
              <a:cxnLst/>
              <a:rect l="l" t="t" r="r" b="b"/>
              <a:pathLst>
                <a:path w="9764" h="4192" extrusionOk="0">
                  <a:moveTo>
                    <a:pt x="4463" y="0"/>
                  </a:moveTo>
                  <a:lnTo>
                    <a:pt x="4306" y="1786"/>
                  </a:lnTo>
                  <a:lnTo>
                    <a:pt x="4098" y="1707"/>
                  </a:lnTo>
                  <a:cubicBezTo>
                    <a:pt x="4009" y="1675"/>
                    <a:pt x="3916" y="1657"/>
                    <a:pt x="3823" y="1657"/>
                  </a:cubicBezTo>
                  <a:cubicBezTo>
                    <a:pt x="3390" y="1657"/>
                    <a:pt x="3035" y="2008"/>
                    <a:pt x="3035" y="2441"/>
                  </a:cubicBezTo>
                  <a:cubicBezTo>
                    <a:pt x="3035" y="2495"/>
                    <a:pt x="3043" y="2548"/>
                    <a:pt x="3053" y="2602"/>
                  </a:cubicBezTo>
                  <a:lnTo>
                    <a:pt x="3089" y="2778"/>
                  </a:lnTo>
                  <a:lnTo>
                    <a:pt x="2910" y="2799"/>
                  </a:lnTo>
                  <a:cubicBezTo>
                    <a:pt x="2373" y="2867"/>
                    <a:pt x="1901" y="3168"/>
                    <a:pt x="1615" y="3629"/>
                  </a:cubicBezTo>
                  <a:lnTo>
                    <a:pt x="1500" y="3812"/>
                  </a:lnTo>
                  <a:lnTo>
                    <a:pt x="1350" y="3654"/>
                  </a:lnTo>
                  <a:cubicBezTo>
                    <a:pt x="1199" y="3493"/>
                    <a:pt x="995" y="3407"/>
                    <a:pt x="777" y="3407"/>
                  </a:cubicBezTo>
                  <a:cubicBezTo>
                    <a:pt x="401" y="3407"/>
                    <a:pt x="79" y="3840"/>
                    <a:pt x="0" y="4191"/>
                  </a:cubicBezTo>
                  <a:lnTo>
                    <a:pt x="9764" y="4191"/>
                  </a:lnTo>
                  <a:cubicBezTo>
                    <a:pt x="9685" y="3840"/>
                    <a:pt x="9370" y="3407"/>
                    <a:pt x="8994" y="3407"/>
                  </a:cubicBezTo>
                  <a:cubicBezTo>
                    <a:pt x="8901" y="3407"/>
                    <a:pt x="8812" y="3422"/>
                    <a:pt x="8722" y="3454"/>
                  </a:cubicBezTo>
                  <a:lnTo>
                    <a:pt x="8515" y="3533"/>
                  </a:lnTo>
                  <a:lnTo>
                    <a:pt x="8497" y="3311"/>
                  </a:lnTo>
                  <a:cubicBezTo>
                    <a:pt x="8461" y="2863"/>
                    <a:pt x="8260" y="2448"/>
                    <a:pt x="7931" y="2144"/>
                  </a:cubicBezTo>
                  <a:cubicBezTo>
                    <a:pt x="7598" y="1836"/>
                    <a:pt x="7169" y="1664"/>
                    <a:pt x="6714" y="1664"/>
                  </a:cubicBezTo>
                  <a:cubicBezTo>
                    <a:pt x="6421" y="1664"/>
                    <a:pt x="6127" y="1740"/>
                    <a:pt x="5870" y="1879"/>
                  </a:cubicBezTo>
                  <a:lnTo>
                    <a:pt x="5648" y="1997"/>
                  </a:lnTo>
                  <a:lnTo>
                    <a:pt x="5465" y="0"/>
                  </a:lnTo>
                  <a:close/>
                </a:path>
              </a:pathLst>
            </a:custGeom>
            <a:solidFill>
              <a:srgbClr val="F0E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9"/>
            <p:cNvSpPr/>
            <p:nvPr/>
          </p:nvSpPr>
          <p:spPr>
            <a:xfrm>
              <a:off x="6727613" y="4257366"/>
              <a:ext cx="1480135" cy="886136"/>
            </a:xfrm>
            <a:custGeom>
              <a:avLst/>
              <a:gdLst/>
              <a:ahLst/>
              <a:cxnLst/>
              <a:rect l="l" t="t" r="r" b="b"/>
              <a:pathLst>
                <a:path w="7002" h="4192" extrusionOk="0">
                  <a:moveTo>
                    <a:pt x="2685" y="0"/>
                  </a:moveTo>
                  <a:lnTo>
                    <a:pt x="2503" y="2373"/>
                  </a:lnTo>
                  <a:lnTo>
                    <a:pt x="2456" y="2373"/>
                  </a:lnTo>
                  <a:cubicBezTo>
                    <a:pt x="2034" y="2373"/>
                    <a:pt x="1694" y="2713"/>
                    <a:pt x="1694" y="3135"/>
                  </a:cubicBezTo>
                  <a:cubicBezTo>
                    <a:pt x="1694" y="3268"/>
                    <a:pt x="1729" y="3397"/>
                    <a:pt x="1790" y="3504"/>
                  </a:cubicBezTo>
                  <a:cubicBezTo>
                    <a:pt x="1619" y="3407"/>
                    <a:pt x="1422" y="3350"/>
                    <a:pt x="1207" y="3350"/>
                  </a:cubicBezTo>
                  <a:cubicBezTo>
                    <a:pt x="999" y="3350"/>
                    <a:pt x="806" y="3404"/>
                    <a:pt x="638" y="3500"/>
                  </a:cubicBezTo>
                  <a:cubicBezTo>
                    <a:pt x="574" y="3418"/>
                    <a:pt x="473" y="3364"/>
                    <a:pt x="359" y="3364"/>
                  </a:cubicBezTo>
                  <a:cubicBezTo>
                    <a:pt x="162" y="3364"/>
                    <a:pt x="1" y="3525"/>
                    <a:pt x="1" y="3722"/>
                  </a:cubicBezTo>
                  <a:cubicBezTo>
                    <a:pt x="1" y="3844"/>
                    <a:pt x="62" y="3951"/>
                    <a:pt x="155" y="4016"/>
                  </a:cubicBezTo>
                  <a:cubicBezTo>
                    <a:pt x="130" y="4073"/>
                    <a:pt x="108" y="4130"/>
                    <a:pt x="90" y="4191"/>
                  </a:cubicBezTo>
                  <a:lnTo>
                    <a:pt x="7001" y="4191"/>
                  </a:lnTo>
                  <a:cubicBezTo>
                    <a:pt x="6790" y="3858"/>
                    <a:pt x="6421" y="3636"/>
                    <a:pt x="5999" y="3636"/>
                  </a:cubicBezTo>
                  <a:lnTo>
                    <a:pt x="5963" y="3636"/>
                  </a:lnTo>
                  <a:cubicBezTo>
                    <a:pt x="5985" y="3543"/>
                    <a:pt x="5999" y="3447"/>
                    <a:pt x="5999" y="3350"/>
                  </a:cubicBezTo>
                  <a:cubicBezTo>
                    <a:pt x="5999" y="2695"/>
                    <a:pt x="5466" y="2166"/>
                    <a:pt x="4814" y="2166"/>
                  </a:cubicBezTo>
                  <a:cubicBezTo>
                    <a:pt x="4167" y="2166"/>
                    <a:pt x="3641" y="2684"/>
                    <a:pt x="3630" y="3325"/>
                  </a:cubicBezTo>
                  <a:lnTo>
                    <a:pt x="34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7601486" y="4917105"/>
              <a:ext cx="258104" cy="226396"/>
            </a:xfrm>
            <a:custGeom>
              <a:avLst/>
              <a:gdLst/>
              <a:ahLst/>
              <a:cxnLst/>
              <a:rect l="l" t="t" r="r" b="b"/>
              <a:pathLst>
                <a:path w="1221" h="1071" extrusionOk="0">
                  <a:moveTo>
                    <a:pt x="612" y="0"/>
                  </a:moveTo>
                  <a:cubicBezTo>
                    <a:pt x="276" y="0"/>
                    <a:pt x="0" y="276"/>
                    <a:pt x="0" y="612"/>
                  </a:cubicBezTo>
                  <a:cubicBezTo>
                    <a:pt x="0" y="795"/>
                    <a:pt x="83" y="959"/>
                    <a:pt x="212" y="1070"/>
                  </a:cubicBezTo>
                  <a:lnTo>
                    <a:pt x="1013" y="1070"/>
                  </a:lnTo>
                  <a:cubicBezTo>
                    <a:pt x="1142" y="959"/>
                    <a:pt x="1221" y="795"/>
                    <a:pt x="1221" y="612"/>
                  </a:cubicBezTo>
                  <a:cubicBezTo>
                    <a:pt x="1221" y="276"/>
                    <a:pt x="949" y="0"/>
                    <a:pt x="612" y="0"/>
                  </a:cubicBezTo>
                  <a:close/>
                </a:path>
              </a:pathLst>
            </a:custGeom>
            <a:solidFill>
              <a:srgbClr val="F0E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7213380" y="4957057"/>
              <a:ext cx="111401" cy="112247"/>
            </a:xfrm>
            <a:custGeom>
              <a:avLst/>
              <a:gdLst/>
              <a:ahLst/>
              <a:cxnLst/>
              <a:rect l="l" t="t" r="r" b="b"/>
              <a:pathLst>
                <a:path w="527" h="531" extrusionOk="0">
                  <a:moveTo>
                    <a:pt x="262" y="1"/>
                  </a:moveTo>
                  <a:cubicBezTo>
                    <a:pt x="119" y="1"/>
                    <a:pt x="1" y="119"/>
                    <a:pt x="1" y="266"/>
                  </a:cubicBezTo>
                  <a:cubicBezTo>
                    <a:pt x="1" y="412"/>
                    <a:pt x="119" y="530"/>
                    <a:pt x="262" y="530"/>
                  </a:cubicBezTo>
                  <a:cubicBezTo>
                    <a:pt x="409" y="530"/>
                    <a:pt x="527" y="412"/>
                    <a:pt x="527" y="266"/>
                  </a:cubicBezTo>
                  <a:cubicBezTo>
                    <a:pt x="527" y="119"/>
                    <a:pt x="409" y="1"/>
                    <a:pt x="262" y="1"/>
                  </a:cubicBezTo>
                  <a:close/>
                </a:path>
              </a:pathLst>
            </a:custGeom>
            <a:solidFill>
              <a:srgbClr val="F0E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7213380" y="4839948"/>
              <a:ext cx="55384" cy="55384"/>
            </a:xfrm>
            <a:custGeom>
              <a:avLst/>
              <a:gdLst/>
              <a:ahLst/>
              <a:cxnLst/>
              <a:rect l="l" t="t" r="r" b="b"/>
              <a:pathLst>
                <a:path w="262" h="262" extrusionOk="0">
                  <a:moveTo>
                    <a:pt x="133" y="0"/>
                  </a:moveTo>
                  <a:cubicBezTo>
                    <a:pt x="58" y="0"/>
                    <a:pt x="1" y="57"/>
                    <a:pt x="1" y="132"/>
                  </a:cubicBezTo>
                  <a:cubicBezTo>
                    <a:pt x="1" y="204"/>
                    <a:pt x="58" y="261"/>
                    <a:pt x="133" y="261"/>
                  </a:cubicBezTo>
                  <a:cubicBezTo>
                    <a:pt x="205" y="261"/>
                    <a:pt x="262" y="204"/>
                    <a:pt x="262" y="132"/>
                  </a:cubicBezTo>
                  <a:cubicBezTo>
                    <a:pt x="262" y="57"/>
                    <a:pt x="205" y="0"/>
                    <a:pt x="133" y="0"/>
                  </a:cubicBezTo>
                  <a:close/>
                </a:path>
              </a:pathLst>
            </a:custGeom>
            <a:solidFill>
              <a:srgbClr val="F0E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7711196" y="4795134"/>
              <a:ext cx="56229" cy="56229"/>
            </a:xfrm>
            <a:custGeom>
              <a:avLst/>
              <a:gdLst/>
              <a:ahLst/>
              <a:cxnLst/>
              <a:rect l="l" t="t" r="r" b="b"/>
              <a:pathLst>
                <a:path w="266" h="266" extrusionOk="0">
                  <a:moveTo>
                    <a:pt x="133" y="1"/>
                  </a:moveTo>
                  <a:cubicBezTo>
                    <a:pt x="61" y="1"/>
                    <a:pt x="0" y="62"/>
                    <a:pt x="0" y="133"/>
                  </a:cubicBezTo>
                  <a:cubicBezTo>
                    <a:pt x="0" y="205"/>
                    <a:pt x="61" y="266"/>
                    <a:pt x="133" y="266"/>
                  </a:cubicBezTo>
                  <a:cubicBezTo>
                    <a:pt x="208" y="266"/>
                    <a:pt x="265" y="205"/>
                    <a:pt x="265" y="133"/>
                  </a:cubicBezTo>
                  <a:cubicBezTo>
                    <a:pt x="265" y="62"/>
                    <a:pt x="208" y="1"/>
                    <a:pt x="133" y="1"/>
                  </a:cubicBezTo>
                  <a:close/>
                </a:path>
              </a:pathLst>
            </a:custGeom>
            <a:solidFill>
              <a:srgbClr val="F0E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9"/>
            <p:cNvSpPr/>
            <p:nvPr/>
          </p:nvSpPr>
          <p:spPr>
            <a:xfrm>
              <a:off x="6928853" y="5052392"/>
              <a:ext cx="56229" cy="55384"/>
            </a:xfrm>
            <a:custGeom>
              <a:avLst/>
              <a:gdLst/>
              <a:ahLst/>
              <a:cxnLst/>
              <a:rect l="l" t="t" r="r" b="b"/>
              <a:pathLst>
                <a:path w="266" h="262" extrusionOk="0">
                  <a:moveTo>
                    <a:pt x="133" y="1"/>
                  </a:moveTo>
                  <a:cubicBezTo>
                    <a:pt x="62" y="1"/>
                    <a:pt x="1" y="58"/>
                    <a:pt x="1" y="130"/>
                  </a:cubicBezTo>
                  <a:cubicBezTo>
                    <a:pt x="1" y="205"/>
                    <a:pt x="62" y="262"/>
                    <a:pt x="133" y="262"/>
                  </a:cubicBezTo>
                  <a:cubicBezTo>
                    <a:pt x="208" y="262"/>
                    <a:pt x="266" y="205"/>
                    <a:pt x="266" y="130"/>
                  </a:cubicBezTo>
                  <a:cubicBezTo>
                    <a:pt x="266" y="58"/>
                    <a:pt x="208" y="1"/>
                    <a:pt x="133" y="1"/>
                  </a:cubicBezTo>
                  <a:close/>
                </a:path>
              </a:pathLst>
            </a:custGeom>
            <a:solidFill>
              <a:srgbClr val="F0E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9"/>
            <p:cNvSpPr/>
            <p:nvPr/>
          </p:nvSpPr>
          <p:spPr>
            <a:xfrm>
              <a:off x="7049132" y="4674221"/>
              <a:ext cx="97238" cy="96181"/>
            </a:xfrm>
            <a:custGeom>
              <a:avLst/>
              <a:gdLst/>
              <a:ahLst/>
              <a:cxnLst/>
              <a:rect l="l" t="t" r="r" b="b"/>
              <a:pathLst>
                <a:path w="460" h="455" extrusionOk="0">
                  <a:moveTo>
                    <a:pt x="230" y="0"/>
                  </a:moveTo>
                  <a:cubicBezTo>
                    <a:pt x="105" y="0"/>
                    <a:pt x="1" y="100"/>
                    <a:pt x="1" y="226"/>
                  </a:cubicBezTo>
                  <a:cubicBezTo>
                    <a:pt x="1" y="351"/>
                    <a:pt x="105" y="455"/>
                    <a:pt x="230" y="455"/>
                  </a:cubicBezTo>
                  <a:cubicBezTo>
                    <a:pt x="355" y="455"/>
                    <a:pt x="459" y="351"/>
                    <a:pt x="459" y="226"/>
                  </a:cubicBezTo>
                  <a:cubicBezTo>
                    <a:pt x="459" y="100"/>
                    <a:pt x="355" y="0"/>
                    <a:pt x="2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9"/>
            <p:cNvSpPr/>
            <p:nvPr/>
          </p:nvSpPr>
          <p:spPr>
            <a:xfrm>
              <a:off x="6429557" y="5062962"/>
              <a:ext cx="108442" cy="80539"/>
            </a:xfrm>
            <a:custGeom>
              <a:avLst/>
              <a:gdLst/>
              <a:ahLst/>
              <a:cxnLst/>
              <a:rect l="l" t="t" r="r" b="b"/>
              <a:pathLst>
                <a:path w="513" h="381" extrusionOk="0">
                  <a:moveTo>
                    <a:pt x="259" y="1"/>
                  </a:moveTo>
                  <a:cubicBezTo>
                    <a:pt x="115" y="1"/>
                    <a:pt x="1" y="115"/>
                    <a:pt x="1" y="255"/>
                  </a:cubicBezTo>
                  <a:cubicBezTo>
                    <a:pt x="1" y="301"/>
                    <a:pt x="15" y="344"/>
                    <a:pt x="33" y="380"/>
                  </a:cubicBezTo>
                  <a:lnTo>
                    <a:pt x="480" y="380"/>
                  </a:lnTo>
                  <a:cubicBezTo>
                    <a:pt x="502" y="344"/>
                    <a:pt x="513" y="301"/>
                    <a:pt x="513" y="255"/>
                  </a:cubicBezTo>
                  <a:cubicBezTo>
                    <a:pt x="513" y="115"/>
                    <a:pt x="398" y="1"/>
                    <a:pt x="2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9"/>
            <p:cNvSpPr/>
            <p:nvPr/>
          </p:nvSpPr>
          <p:spPr>
            <a:xfrm>
              <a:off x="6727613" y="3293442"/>
              <a:ext cx="255145" cy="937715"/>
            </a:xfrm>
            <a:custGeom>
              <a:avLst/>
              <a:gdLst/>
              <a:ahLst/>
              <a:cxnLst/>
              <a:rect l="l" t="t" r="r" b="b"/>
              <a:pathLst>
                <a:path w="1207" h="4436" extrusionOk="0">
                  <a:moveTo>
                    <a:pt x="606" y="1"/>
                  </a:moveTo>
                  <a:cubicBezTo>
                    <a:pt x="273" y="1"/>
                    <a:pt x="1" y="269"/>
                    <a:pt x="1" y="602"/>
                  </a:cubicBezTo>
                  <a:lnTo>
                    <a:pt x="1" y="4435"/>
                  </a:lnTo>
                  <a:lnTo>
                    <a:pt x="1207" y="4435"/>
                  </a:lnTo>
                  <a:lnTo>
                    <a:pt x="1207" y="602"/>
                  </a:lnTo>
                  <a:cubicBezTo>
                    <a:pt x="1207" y="438"/>
                    <a:pt x="1143" y="284"/>
                    <a:pt x="1032" y="176"/>
                  </a:cubicBezTo>
                  <a:cubicBezTo>
                    <a:pt x="921" y="65"/>
                    <a:pt x="770" y="1"/>
                    <a:pt x="6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9"/>
            <p:cNvSpPr/>
            <p:nvPr/>
          </p:nvSpPr>
          <p:spPr>
            <a:xfrm>
              <a:off x="7739945" y="3293442"/>
              <a:ext cx="255990" cy="937715"/>
            </a:xfrm>
            <a:custGeom>
              <a:avLst/>
              <a:gdLst/>
              <a:ahLst/>
              <a:cxnLst/>
              <a:rect l="l" t="t" r="r" b="b"/>
              <a:pathLst>
                <a:path w="1211" h="4436" extrusionOk="0">
                  <a:moveTo>
                    <a:pt x="605" y="1"/>
                  </a:moveTo>
                  <a:cubicBezTo>
                    <a:pt x="272" y="1"/>
                    <a:pt x="0" y="269"/>
                    <a:pt x="0" y="602"/>
                  </a:cubicBezTo>
                  <a:lnTo>
                    <a:pt x="0" y="4435"/>
                  </a:lnTo>
                  <a:lnTo>
                    <a:pt x="1210" y="4435"/>
                  </a:lnTo>
                  <a:lnTo>
                    <a:pt x="1210" y="602"/>
                  </a:lnTo>
                  <a:cubicBezTo>
                    <a:pt x="1210" y="438"/>
                    <a:pt x="1142" y="284"/>
                    <a:pt x="1031" y="176"/>
                  </a:cubicBezTo>
                  <a:cubicBezTo>
                    <a:pt x="924" y="65"/>
                    <a:pt x="770" y="1"/>
                    <a:pt x="6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9"/>
            <p:cNvSpPr/>
            <p:nvPr/>
          </p:nvSpPr>
          <p:spPr>
            <a:xfrm>
              <a:off x="6518128" y="3593188"/>
              <a:ext cx="610698" cy="555315"/>
            </a:xfrm>
            <a:custGeom>
              <a:avLst/>
              <a:gdLst/>
              <a:ahLst/>
              <a:cxnLst/>
              <a:rect l="l" t="t" r="r" b="b"/>
              <a:pathLst>
                <a:path w="2889" h="2627" extrusionOk="0">
                  <a:moveTo>
                    <a:pt x="2889" y="0"/>
                  </a:moveTo>
                  <a:lnTo>
                    <a:pt x="1" y="1700"/>
                  </a:lnTo>
                  <a:lnTo>
                    <a:pt x="1" y="2627"/>
                  </a:lnTo>
                  <a:lnTo>
                    <a:pt x="2889" y="2627"/>
                  </a:lnTo>
                  <a:lnTo>
                    <a:pt x="2889" y="0"/>
                  </a:lnTo>
                  <a:close/>
                </a:path>
              </a:pathLst>
            </a:custGeom>
            <a:solidFill>
              <a:srgbClr val="604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9"/>
            <p:cNvSpPr/>
            <p:nvPr/>
          </p:nvSpPr>
          <p:spPr>
            <a:xfrm>
              <a:off x="6518128" y="3841991"/>
              <a:ext cx="610698" cy="306512"/>
            </a:xfrm>
            <a:custGeom>
              <a:avLst/>
              <a:gdLst/>
              <a:ahLst/>
              <a:cxnLst/>
              <a:rect l="l" t="t" r="r" b="b"/>
              <a:pathLst>
                <a:path w="2889" h="1450" extrusionOk="0">
                  <a:moveTo>
                    <a:pt x="2889" y="1"/>
                  </a:moveTo>
                  <a:cubicBezTo>
                    <a:pt x="974" y="215"/>
                    <a:pt x="1" y="1450"/>
                    <a:pt x="1" y="1450"/>
                  </a:cubicBezTo>
                  <a:lnTo>
                    <a:pt x="2889" y="1450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rgbClr val="4D4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9"/>
            <p:cNvSpPr/>
            <p:nvPr/>
          </p:nvSpPr>
          <p:spPr>
            <a:xfrm>
              <a:off x="7612055" y="3593188"/>
              <a:ext cx="610698" cy="555315"/>
            </a:xfrm>
            <a:custGeom>
              <a:avLst/>
              <a:gdLst/>
              <a:ahLst/>
              <a:cxnLst/>
              <a:rect l="l" t="t" r="r" b="b"/>
              <a:pathLst>
                <a:path w="2889" h="2627" extrusionOk="0">
                  <a:moveTo>
                    <a:pt x="1" y="0"/>
                  </a:moveTo>
                  <a:lnTo>
                    <a:pt x="1" y="2627"/>
                  </a:lnTo>
                  <a:lnTo>
                    <a:pt x="2889" y="2627"/>
                  </a:lnTo>
                  <a:lnTo>
                    <a:pt x="2889" y="17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04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9"/>
            <p:cNvSpPr/>
            <p:nvPr/>
          </p:nvSpPr>
          <p:spPr>
            <a:xfrm>
              <a:off x="7612055" y="3841991"/>
              <a:ext cx="610698" cy="306512"/>
            </a:xfrm>
            <a:custGeom>
              <a:avLst/>
              <a:gdLst/>
              <a:ahLst/>
              <a:cxnLst/>
              <a:rect l="l" t="t" r="r" b="b"/>
              <a:pathLst>
                <a:path w="2889" h="1450" extrusionOk="0">
                  <a:moveTo>
                    <a:pt x="1" y="1"/>
                  </a:moveTo>
                  <a:lnTo>
                    <a:pt x="1" y="1450"/>
                  </a:lnTo>
                  <a:lnTo>
                    <a:pt x="2889" y="1450"/>
                  </a:lnTo>
                  <a:cubicBezTo>
                    <a:pt x="2889" y="1450"/>
                    <a:pt x="1915" y="215"/>
                    <a:pt x="1" y="1"/>
                  </a:cubicBezTo>
                  <a:close/>
                </a:path>
              </a:pathLst>
            </a:custGeom>
            <a:solidFill>
              <a:srgbClr val="4D4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9"/>
            <p:cNvSpPr/>
            <p:nvPr/>
          </p:nvSpPr>
          <p:spPr>
            <a:xfrm>
              <a:off x="7097540" y="2605800"/>
              <a:ext cx="528469" cy="1542706"/>
            </a:xfrm>
            <a:custGeom>
              <a:avLst/>
              <a:gdLst/>
              <a:ahLst/>
              <a:cxnLst/>
              <a:rect l="l" t="t" r="r" b="b"/>
              <a:pathLst>
                <a:path w="2500" h="7298" extrusionOk="0">
                  <a:moveTo>
                    <a:pt x="1250" y="1"/>
                  </a:moveTo>
                  <a:cubicBezTo>
                    <a:pt x="1196" y="1"/>
                    <a:pt x="1143" y="22"/>
                    <a:pt x="1103" y="62"/>
                  </a:cubicBezTo>
                  <a:lnTo>
                    <a:pt x="1053" y="119"/>
                  </a:lnTo>
                  <a:cubicBezTo>
                    <a:pt x="377" y="856"/>
                    <a:pt x="1" y="1815"/>
                    <a:pt x="1" y="2814"/>
                  </a:cubicBezTo>
                  <a:lnTo>
                    <a:pt x="1" y="7298"/>
                  </a:lnTo>
                  <a:lnTo>
                    <a:pt x="2499" y="7298"/>
                  </a:lnTo>
                  <a:lnTo>
                    <a:pt x="2499" y="2892"/>
                  </a:lnTo>
                  <a:cubicBezTo>
                    <a:pt x="2499" y="1844"/>
                    <a:pt x="2105" y="835"/>
                    <a:pt x="1397" y="62"/>
                  </a:cubicBezTo>
                  <a:cubicBezTo>
                    <a:pt x="1357" y="22"/>
                    <a:pt x="1304" y="1"/>
                    <a:pt x="1250" y="1"/>
                  </a:cubicBezTo>
                  <a:close/>
                </a:path>
              </a:pathLst>
            </a:custGeom>
            <a:solidFill>
              <a:srgbClr val="F0E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7097540" y="2605800"/>
              <a:ext cx="264234" cy="1542706"/>
            </a:xfrm>
            <a:custGeom>
              <a:avLst/>
              <a:gdLst/>
              <a:ahLst/>
              <a:cxnLst/>
              <a:rect l="l" t="t" r="r" b="b"/>
              <a:pathLst>
                <a:path w="1250" h="7298" extrusionOk="0">
                  <a:moveTo>
                    <a:pt x="1250" y="1"/>
                  </a:moveTo>
                  <a:cubicBezTo>
                    <a:pt x="1196" y="1"/>
                    <a:pt x="1143" y="22"/>
                    <a:pt x="1103" y="62"/>
                  </a:cubicBezTo>
                  <a:lnTo>
                    <a:pt x="1053" y="119"/>
                  </a:lnTo>
                  <a:cubicBezTo>
                    <a:pt x="377" y="856"/>
                    <a:pt x="1" y="1815"/>
                    <a:pt x="1" y="2814"/>
                  </a:cubicBezTo>
                  <a:lnTo>
                    <a:pt x="1" y="7298"/>
                  </a:lnTo>
                  <a:lnTo>
                    <a:pt x="1250" y="7298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7097540" y="4087200"/>
              <a:ext cx="528469" cy="61302"/>
            </a:xfrm>
            <a:custGeom>
              <a:avLst/>
              <a:gdLst/>
              <a:ahLst/>
              <a:cxnLst/>
              <a:rect l="l" t="t" r="r" b="b"/>
              <a:pathLst>
                <a:path w="2500" h="290" extrusionOk="0">
                  <a:moveTo>
                    <a:pt x="1" y="0"/>
                  </a:moveTo>
                  <a:lnTo>
                    <a:pt x="1" y="290"/>
                  </a:lnTo>
                  <a:lnTo>
                    <a:pt x="2499" y="290"/>
                  </a:lnTo>
                  <a:lnTo>
                    <a:pt x="2499" y="0"/>
                  </a:lnTo>
                  <a:close/>
                </a:path>
              </a:pathLst>
            </a:custGeom>
            <a:solidFill>
              <a:srgbClr val="F14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7097540" y="4148290"/>
              <a:ext cx="528469" cy="165305"/>
            </a:xfrm>
            <a:custGeom>
              <a:avLst/>
              <a:gdLst/>
              <a:ahLst/>
              <a:cxnLst/>
              <a:rect l="l" t="t" r="r" b="b"/>
              <a:pathLst>
                <a:path w="2500" h="782" extrusionOk="0">
                  <a:moveTo>
                    <a:pt x="1" y="1"/>
                  </a:moveTo>
                  <a:lnTo>
                    <a:pt x="416" y="781"/>
                  </a:lnTo>
                  <a:lnTo>
                    <a:pt x="2080" y="781"/>
                  </a:lnTo>
                  <a:lnTo>
                    <a:pt x="2499" y="1"/>
                  </a:lnTo>
                  <a:close/>
                </a:path>
              </a:pathLst>
            </a:custGeom>
            <a:solidFill>
              <a:srgbClr val="423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7323089" y="3791258"/>
              <a:ext cx="76522" cy="657627"/>
            </a:xfrm>
            <a:custGeom>
              <a:avLst/>
              <a:gdLst/>
              <a:ahLst/>
              <a:cxnLst/>
              <a:rect l="l" t="t" r="r" b="b"/>
              <a:pathLst>
                <a:path w="362" h="3111" extrusionOk="0">
                  <a:moveTo>
                    <a:pt x="183" y="1"/>
                  </a:moveTo>
                  <a:cubicBezTo>
                    <a:pt x="83" y="1"/>
                    <a:pt x="0" y="83"/>
                    <a:pt x="0" y="183"/>
                  </a:cubicBezTo>
                  <a:lnTo>
                    <a:pt x="0" y="3111"/>
                  </a:lnTo>
                  <a:lnTo>
                    <a:pt x="362" y="3111"/>
                  </a:lnTo>
                  <a:lnTo>
                    <a:pt x="362" y="183"/>
                  </a:lnTo>
                  <a:cubicBezTo>
                    <a:pt x="362" y="133"/>
                    <a:pt x="344" y="87"/>
                    <a:pt x="308" y="54"/>
                  </a:cubicBezTo>
                  <a:cubicBezTo>
                    <a:pt x="276" y="22"/>
                    <a:pt x="233" y="1"/>
                    <a:pt x="183" y="1"/>
                  </a:cubicBezTo>
                  <a:close/>
                </a:path>
              </a:pathLst>
            </a:custGeom>
            <a:solidFill>
              <a:srgbClr val="4D4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7361562" y="3791258"/>
              <a:ext cx="38050" cy="657627"/>
            </a:xfrm>
            <a:custGeom>
              <a:avLst/>
              <a:gdLst/>
              <a:ahLst/>
              <a:cxnLst/>
              <a:rect l="l" t="t" r="r" b="b"/>
              <a:pathLst>
                <a:path w="180" h="3111" extrusionOk="0">
                  <a:moveTo>
                    <a:pt x="1" y="1"/>
                  </a:moveTo>
                  <a:lnTo>
                    <a:pt x="1" y="3111"/>
                  </a:lnTo>
                  <a:lnTo>
                    <a:pt x="180" y="3111"/>
                  </a:lnTo>
                  <a:lnTo>
                    <a:pt x="180" y="183"/>
                  </a:lnTo>
                  <a:cubicBezTo>
                    <a:pt x="180" y="133"/>
                    <a:pt x="162" y="87"/>
                    <a:pt x="126" y="54"/>
                  </a:cubicBezTo>
                  <a:cubicBezTo>
                    <a:pt x="94" y="22"/>
                    <a:pt x="51" y="1"/>
                    <a:pt x="1" y="1"/>
                  </a:cubicBezTo>
                  <a:close/>
                </a:path>
              </a:pathLst>
            </a:custGeom>
            <a:solidFill>
              <a:srgbClr val="604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6727613" y="4230943"/>
              <a:ext cx="255145" cy="82653"/>
            </a:xfrm>
            <a:custGeom>
              <a:avLst/>
              <a:gdLst/>
              <a:ahLst/>
              <a:cxnLst/>
              <a:rect l="l" t="t" r="r" b="b"/>
              <a:pathLst>
                <a:path w="1207" h="391" extrusionOk="0">
                  <a:moveTo>
                    <a:pt x="1" y="0"/>
                  </a:moveTo>
                  <a:lnTo>
                    <a:pt x="208" y="390"/>
                  </a:lnTo>
                  <a:lnTo>
                    <a:pt x="999" y="390"/>
                  </a:lnTo>
                  <a:lnTo>
                    <a:pt x="1207" y="0"/>
                  </a:lnTo>
                  <a:close/>
                </a:path>
              </a:pathLst>
            </a:custGeom>
            <a:solidFill>
              <a:srgbClr val="423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7739945" y="4230943"/>
              <a:ext cx="255990" cy="82653"/>
            </a:xfrm>
            <a:custGeom>
              <a:avLst/>
              <a:gdLst/>
              <a:ahLst/>
              <a:cxnLst/>
              <a:rect l="l" t="t" r="r" b="b"/>
              <a:pathLst>
                <a:path w="1211" h="391" extrusionOk="0">
                  <a:moveTo>
                    <a:pt x="0" y="0"/>
                  </a:moveTo>
                  <a:lnTo>
                    <a:pt x="208" y="390"/>
                  </a:lnTo>
                  <a:lnTo>
                    <a:pt x="999" y="390"/>
                  </a:lnTo>
                  <a:lnTo>
                    <a:pt x="1210" y="0"/>
                  </a:lnTo>
                  <a:close/>
                </a:path>
              </a:pathLst>
            </a:custGeom>
            <a:solidFill>
              <a:srgbClr val="423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6727613" y="3469738"/>
              <a:ext cx="255145" cy="68278"/>
            </a:xfrm>
            <a:custGeom>
              <a:avLst/>
              <a:gdLst/>
              <a:ahLst/>
              <a:cxnLst/>
              <a:rect l="l" t="t" r="r" b="b"/>
              <a:pathLst>
                <a:path w="1207" h="323" extrusionOk="0">
                  <a:moveTo>
                    <a:pt x="1" y="1"/>
                  </a:moveTo>
                  <a:lnTo>
                    <a:pt x="1" y="323"/>
                  </a:lnTo>
                  <a:lnTo>
                    <a:pt x="1207" y="323"/>
                  </a:lnTo>
                  <a:lnTo>
                    <a:pt x="1207" y="1"/>
                  </a:lnTo>
                  <a:close/>
                </a:path>
              </a:pathLst>
            </a:custGeom>
            <a:solidFill>
              <a:srgbClr val="F0E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7739945" y="3469738"/>
              <a:ext cx="255990" cy="68278"/>
            </a:xfrm>
            <a:custGeom>
              <a:avLst/>
              <a:gdLst/>
              <a:ahLst/>
              <a:cxnLst/>
              <a:rect l="l" t="t" r="r" b="b"/>
              <a:pathLst>
                <a:path w="1211" h="323" extrusionOk="0">
                  <a:moveTo>
                    <a:pt x="0" y="1"/>
                  </a:moveTo>
                  <a:lnTo>
                    <a:pt x="0" y="323"/>
                  </a:lnTo>
                  <a:lnTo>
                    <a:pt x="1210" y="323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rgbClr val="F0E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7270877" y="3158788"/>
              <a:ext cx="201452" cy="200818"/>
            </a:xfrm>
            <a:custGeom>
              <a:avLst/>
              <a:gdLst/>
              <a:ahLst/>
              <a:cxnLst/>
              <a:rect l="l" t="t" r="r" b="b"/>
              <a:pathLst>
                <a:path w="953" h="950" extrusionOk="0">
                  <a:moveTo>
                    <a:pt x="477" y="1"/>
                  </a:moveTo>
                  <a:cubicBezTo>
                    <a:pt x="212" y="1"/>
                    <a:pt x="1" y="212"/>
                    <a:pt x="1" y="473"/>
                  </a:cubicBezTo>
                  <a:cubicBezTo>
                    <a:pt x="1" y="738"/>
                    <a:pt x="212" y="949"/>
                    <a:pt x="477" y="949"/>
                  </a:cubicBezTo>
                  <a:cubicBezTo>
                    <a:pt x="738" y="949"/>
                    <a:pt x="953" y="738"/>
                    <a:pt x="953" y="473"/>
                  </a:cubicBezTo>
                  <a:cubicBezTo>
                    <a:pt x="953" y="212"/>
                    <a:pt x="738" y="1"/>
                    <a:pt x="477" y="1"/>
                  </a:cubicBezTo>
                  <a:close/>
                </a:path>
              </a:pathLst>
            </a:custGeom>
            <a:solidFill>
              <a:srgbClr val="F14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7300471" y="3187537"/>
              <a:ext cx="142264" cy="142475"/>
            </a:xfrm>
            <a:custGeom>
              <a:avLst/>
              <a:gdLst/>
              <a:ahLst/>
              <a:cxnLst/>
              <a:rect l="l" t="t" r="r" b="b"/>
              <a:pathLst>
                <a:path w="673" h="674" extrusionOk="0">
                  <a:moveTo>
                    <a:pt x="337" y="1"/>
                  </a:moveTo>
                  <a:cubicBezTo>
                    <a:pt x="150" y="1"/>
                    <a:pt x="0" y="155"/>
                    <a:pt x="0" y="337"/>
                  </a:cubicBezTo>
                  <a:cubicBezTo>
                    <a:pt x="0" y="523"/>
                    <a:pt x="150" y="674"/>
                    <a:pt x="337" y="674"/>
                  </a:cubicBezTo>
                  <a:cubicBezTo>
                    <a:pt x="523" y="674"/>
                    <a:pt x="673" y="523"/>
                    <a:pt x="673" y="337"/>
                  </a:cubicBezTo>
                  <a:cubicBezTo>
                    <a:pt x="673" y="155"/>
                    <a:pt x="523" y="1"/>
                    <a:pt x="337" y="1"/>
                  </a:cubicBezTo>
                  <a:close/>
                </a:path>
              </a:pathLst>
            </a:custGeom>
            <a:solidFill>
              <a:srgbClr val="7D2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7202810" y="2861578"/>
              <a:ext cx="317081" cy="158329"/>
            </a:xfrm>
            <a:custGeom>
              <a:avLst/>
              <a:gdLst/>
              <a:ahLst/>
              <a:cxnLst/>
              <a:rect l="l" t="t" r="r" b="b"/>
              <a:pathLst>
                <a:path w="1500" h="749" extrusionOk="0">
                  <a:moveTo>
                    <a:pt x="752" y="0"/>
                  </a:moveTo>
                  <a:cubicBezTo>
                    <a:pt x="337" y="0"/>
                    <a:pt x="0" y="333"/>
                    <a:pt x="0" y="748"/>
                  </a:cubicBezTo>
                  <a:lnTo>
                    <a:pt x="219" y="748"/>
                  </a:lnTo>
                  <a:cubicBezTo>
                    <a:pt x="219" y="455"/>
                    <a:pt x="459" y="219"/>
                    <a:pt x="752" y="219"/>
                  </a:cubicBezTo>
                  <a:cubicBezTo>
                    <a:pt x="1045" y="219"/>
                    <a:pt x="1282" y="455"/>
                    <a:pt x="1282" y="748"/>
                  </a:cubicBezTo>
                  <a:lnTo>
                    <a:pt x="1500" y="748"/>
                  </a:lnTo>
                  <a:cubicBezTo>
                    <a:pt x="1500" y="333"/>
                    <a:pt x="1167" y="0"/>
                    <a:pt x="752" y="0"/>
                  </a:cubicBezTo>
                  <a:close/>
                </a:path>
              </a:pathLst>
            </a:custGeom>
            <a:solidFill>
              <a:srgbClr val="423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7270877" y="3466779"/>
              <a:ext cx="201452" cy="200607"/>
            </a:xfrm>
            <a:custGeom>
              <a:avLst/>
              <a:gdLst/>
              <a:ahLst/>
              <a:cxnLst/>
              <a:rect l="l" t="t" r="r" b="b"/>
              <a:pathLst>
                <a:path w="953" h="949" extrusionOk="0">
                  <a:moveTo>
                    <a:pt x="477" y="0"/>
                  </a:moveTo>
                  <a:cubicBezTo>
                    <a:pt x="212" y="0"/>
                    <a:pt x="1" y="212"/>
                    <a:pt x="1" y="476"/>
                  </a:cubicBezTo>
                  <a:cubicBezTo>
                    <a:pt x="1" y="738"/>
                    <a:pt x="212" y="949"/>
                    <a:pt x="477" y="949"/>
                  </a:cubicBezTo>
                  <a:cubicBezTo>
                    <a:pt x="738" y="949"/>
                    <a:pt x="953" y="738"/>
                    <a:pt x="953" y="476"/>
                  </a:cubicBezTo>
                  <a:cubicBezTo>
                    <a:pt x="953" y="212"/>
                    <a:pt x="738" y="0"/>
                    <a:pt x="477" y="0"/>
                  </a:cubicBezTo>
                  <a:close/>
                </a:path>
              </a:pathLst>
            </a:custGeom>
            <a:solidFill>
              <a:srgbClr val="F14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7300471" y="3496373"/>
              <a:ext cx="142264" cy="142264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37" y="0"/>
                  </a:moveTo>
                  <a:cubicBezTo>
                    <a:pt x="150" y="0"/>
                    <a:pt x="0" y="150"/>
                    <a:pt x="0" y="336"/>
                  </a:cubicBezTo>
                  <a:cubicBezTo>
                    <a:pt x="0" y="523"/>
                    <a:pt x="150" y="673"/>
                    <a:pt x="337" y="673"/>
                  </a:cubicBezTo>
                  <a:cubicBezTo>
                    <a:pt x="523" y="673"/>
                    <a:pt x="673" y="523"/>
                    <a:pt x="673" y="336"/>
                  </a:cubicBezTo>
                  <a:cubicBezTo>
                    <a:pt x="673" y="150"/>
                    <a:pt x="523" y="0"/>
                    <a:pt x="337" y="0"/>
                  </a:cubicBezTo>
                  <a:close/>
                </a:path>
              </a:pathLst>
            </a:custGeom>
            <a:solidFill>
              <a:srgbClr val="7D2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29"/>
          <p:cNvGrpSpPr/>
          <p:nvPr/>
        </p:nvGrpSpPr>
        <p:grpSpPr>
          <a:xfrm>
            <a:off x="4194197" y="651425"/>
            <a:ext cx="4229461" cy="3808549"/>
            <a:chOff x="1452675" y="2080308"/>
            <a:chExt cx="429400" cy="386667"/>
          </a:xfrm>
        </p:grpSpPr>
        <p:sp>
          <p:nvSpPr>
            <p:cNvPr id="500" name="Google Shape;500;p29"/>
            <p:cNvSpPr/>
            <p:nvPr/>
          </p:nvSpPr>
          <p:spPr>
            <a:xfrm>
              <a:off x="1827125" y="2236300"/>
              <a:ext cx="10125" cy="16125"/>
            </a:xfrm>
            <a:custGeom>
              <a:avLst/>
              <a:gdLst/>
              <a:ahLst/>
              <a:cxnLst/>
              <a:rect l="l" t="t" r="r" b="b"/>
              <a:pathLst>
                <a:path w="405" h="645" extrusionOk="0">
                  <a:moveTo>
                    <a:pt x="201" y="0"/>
                  </a:moveTo>
                  <a:lnTo>
                    <a:pt x="169" y="107"/>
                  </a:lnTo>
                  <a:cubicBezTo>
                    <a:pt x="144" y="201"/>
                    <a:pt x="83" y="276"/>
                    <a:pt x="0" y="322"/>
                  </a:cubicBezTo>
                  <a:cubicBezTo>
                    <a:pt x="83" y="369"/>
                    <a:pt x="144" y="444"/>
                    <a:pt x="169" y="537"/>
                  </a:cubicBezTo>
                  <a:lnTo>
                    <a:pt x="201" y="644"/>
                  </a:lnTo>
                  <a:lnTo>
                    <a:pt x="233" y="537"/>
                  </a:lnTo>
                  <a:cubicBezTo>
                    <a:pt x="258" y="444"/>
                    <a:pt x="319" y="369"/>
                    <a:pt x="405" y="322"/>
                  </a:cubicBezTo>
                  <a:cubicBezTo>
                    <a:pt x="319" y="276"/>
                    <a:pt x="258" y="201"/>
                    <a:pt x="233" y="107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BC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85CB4"/>
                </a:solidFill>
              </a:endParaRPr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1663925" y="2246125"/>
              <a:ext cx="10150" cy="16225"/>
            </a:xfrm>
            <a:custGeom>
              <a:avLst/>
              <a:gdLst/>
              <a:ahLst/>
              <a:cxnLst/>
              <a:rect l="l" t="t" r="r" b="b"/>
              <a:pathLst>
                <a:path w="406" h="649" extrusionOk="0">
                  <a:moveTo>
                    <a:pt x="201" y="1"/>
                  </a:moveTo>
                  <a:lnTo>
                    <a:pt x="172" y="108"/>
                  </a:lnTo>
                  <a:cubicBezTo>
                    <a:pt x="144" y="201"/>
                    <a:pt x="83" y="280"/>
                    <a:pt x="1" y="323"/>
                  </a:cubicBezTo>
                  <a:cubicBezTo>
                    <a:pt x="83" y="369"/>
                    <a:pt x="144" y="448"/>
                    <a:pt x="172" y="538"/>
                  </a:cubicBezTo>
                  <a:lnTo>
                    <a:pt x="201" y="649"/>
                  </a:lnTo>
                  <a:lnTo>
                    <a:pt x="233" y="538"/>
                  </a:lnTo>
                  <a:cubicBezTo>
                    <a:pt x="258" y="448"/>
                    <a:pt x="319" y="369"/>
                    <a:pt x="405" y="323"/>
                  </a:cubicBezTo>
                  <a:cubicBezTo>
                    <a:pt x="319" y="280"/>
                    <a:pt x="258" y="201"/>
                    <a:pt x="233" y="108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FBC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85CB4"/>
                </a:solidFill>
              </a:endParaRPr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1871950" y="2450750"/>
              <a:ext cx="10125" cy="16225"/>
            </a:xfrm>
            <a:custGeom>
              <a:avLst/>
              <a:gdLst/>
              <a:ahLst/>
              <a:cxnLst/>
              <a:rect l="l" t="t" r="r" b="b"/>
              <a:pathLst>
                <a:path w="405" h="649" extrusionOk="0">
                  <a:moveTo>
                    <a:pt x="201" y="1"/>
                  </a:moveTo>
                  <a:lnTo>
                    <a:pt x="172" y="112"/>
                  </a:lnTo>
                  <a:cubicBezTo>
                    <a:pt x="144" y="201"/>
                    <a:pt x="83" y="280"/>
                    <a:pt x="0" y="326"/>
                  </a:cubicBezTo>
                  <a:cubicBezTo>
                    <a:pt x="83" y="373"/>
                    <a:pt x="144" y="448"/>
                    <a:pt x="172" y="541"/>
                  </a:cubicBezTo>
                  <a:lnTo>
                    <a:pt x="201" y="648"/>
                  </a:lnTo>
                  <a:lnTo>
                    <a:pt x="233" y="541"/>
                  </a:lnTo>
                  <a:cubicBezTo>
                    <a:pt x="258" y="448"/>
                    <a:pt x="319" y="373"/>
                    <a:pt x="405" y="326"/>
                  </a:cubicBezTo>
                  <a:cubicBezTo>
                    <a:pt x="319" y="280"/>
                    <a:pt x="258" y="201"/>
                    <a:pt x="233" y="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FBC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85CB4"/>
                </a:solidFill>
              </a:endParaRPr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1586625" y="2445575"/>
              <a:ext cx="10125" cy="16200"/>
            </a:xfrm>
            <a:custGeom>
              <a:avLst/>
              <a:gdLst/>
              <a:ahLst/>
              <a:cxnLst/>
              <a:rect l="l" t="t" r="r" b="b"/>
              <a:pathLst>
                <a:path w="405" h="648" extrusionOk="0">
                  <a:moveTo>
                    <a:pt x="201" y="0"/>
                  </a:moveTo>
                  <a:lnTo>
                    <a:pt x="172" y="107"/>
                  </a:lnTo>
                  <a:cubicBezTo>
                    <a:pt x="147" y="200"/>
                    <a:pt x="83" y="276"/>
                    <a:pt x="0" y="322"/>
                  </a:cubicBezTo>
                  <a:cubicBezTo>
                    <a:pt x="83" y="369"/>
                    <a:pt x="147" y="447"/>
                    <a:pt x="172" y="537"/>
                  </a:cubicBezTo>
                  <a:lnTo>
                    <a:pt x="201" y="648"/>
                  </a:lnTo>
                  <a:lnTo>
                    <a:pt x="233" y="537"/>
                  </a:lnTo>
                  <a:cubicBezTo>
                    <a:pt x="258" y="447"/>
                    <a:pt x="323" y="369"/>
                    <a:pt x="405" y="322"/>
                  </a:cubicBezTo>
                  <a:cubicBezTo>
                    <a:pt x="323" y="276"/>
                    <a:pt x="258" y="200"/>
                    <a:pt x="233" y="107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FBC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85CB4"/>
                </a:solidFill>
              </a:endParaRPr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1631275" y="2425456"/>
              <a:ext cx="10125" cy="16225"/>
            </a:xfrm>
            <a:custGeom>
              <a:avLst/>
              <a:gdLst/>
              <a:ahLst/>
              <a:cxnLst/>
              <a:rect l="l" t="t" r="r" b="b"/>
              <a:pathLst>
                <a:path w="405" h="649" extrusionOk="0">
                  <a:moveTo>
                    <a:pt x="201" y="1"/>
                  </a:moveTo>
                  <a:lnTo>
                    <a:pt x="172" y="108"/>
                  </a:lnTo>
                  <a:cubicBezTo>
                    <a:pt x="147" y="201"/>
                    <a:pt x="83" y="280"/>
                    <a:pt x="0" y="323"/>
                  </a:cubicBezTo>
                  <a:cubicBezTo>
                    <a:pt x="83" y="369"/>
                    <a:pt x="147" y="448"/>
                    <a:pt x="172" y="538"/>
                  </a:cubicBezTo>
                  <a:lnTo>
                    <a:pt x="201" y="648"/>
                  </a:lnTo>
                  <a:lnTo>
                    <a:pt x="233" y="538"/>
                  </a:lnTo>
                  <a:cubicBezTo>
                    <a:pt x="258" y="448"/>
                    <a:pt x="322" y="369"/>
                    <a:pt x="405" y="323"/>
                  </a:cubicBezTo>
                  <a:cubicBezTo>
                    <a:pt x="322" y="280"/>
                    <a:pt x="258" y="201"/>
                    <a:pt x="233" y="108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FBC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85CB4"/>
                </a:solidFill>
              </a:endParaRPr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1773900" y="2190475"/>
              <a:ext cx="10125" cy="16225"/>
            </a:xfrm>
            <a:custGeom>
              <a:avLst/>
              <a:gdLst/>
              <a:ahLst/>
              <a:cxnLst/>
              <a:rect l="l" t="t" r="r" b="b"/>
              <a:pathLst>
                <a:path w="405" h="649" extrusionOk="0">
                  <a:moveTo>
                    <a:pt x="204" y="1"/>
                  </a:moveTo>
                  <a:lnTo>
                    <a:pt x="172" y="108"/>
                  </a:lnTo>
                  <a:cubicBezTo>
                    <a:pt x="147" y="201"/>
                    <a:pt x="86" y="276"/>
                    <a:pt x="0" y="323"/>
                  </a:cubicBezTo>
                  <a:cubicBezTo>
                    <a:pt x="86" y="369"/>
                    <a:pt x="147" y="448"/>
                    <a:pt x="172" y="538"/>
                  </a:cubicBezTo>
                  <a:lnTo>
                    <a:pt x="204" y="649"/>
                  </a:lnTo>
                  <a:lnTo>
                    <a:pt x="233" y="538"/>
                  </a:lnTo>
                  <a:cubicBezTo>
                    <a:pt x="261" y="448"/>
                    <a:pt x="322" y="369"/>
                    <a:pt x="404" y="323"/>
                  </a:cubicBezTo>
                  <a:cubicBezTo>
                    <a:pt x="322" y="276"/>
                    <a:pt x="261" y="201"/>
                    <a:pt x="233" y="108"/>
                  </a:cubicBezTo>
                  <a:lnTo>
                    <a:pt x="204" y="1"/>
                  </a:lnTo>
                  <a:close/>
                </a:path>
              </a:pathLst>
            </a:custGeom>
            <a:solidFill>
              <a:srgbClr val="FBC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85CB4"/>
                </a:solidFill>
              </a:endParaRPr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1855475" y="2225200"/>
              <a:ext cx="7200" cy="11550"/>
            </a:xfrm>
            <a:custGeom>
              <a:avLst/>
              <a:gdLst/>
              <a:ahLst/>
              <a:cxnLst/>
              <a:rect l="l" t="t" r="r" b="b"/>
              <a:pathLst>
                <a:path w="288" h="462" extrusionOk="0">
                  <a:moveTo>
                    <a:pt x="144" y="0"/>
                  </a:moveTo>
                  <a:lnTo>
                    <a:pt x="123" y="79"/>
                  </a:lnTo>
                  <a:cubicBezTo>
                    <a:pt x="101" y="143"/>
                    <a:pt x="58" y="197"/>
                    <a:pt x="1" y="229"/>
                  </a:cubicBezTo>
                  <a:cubicBezTo>
                    <a:pt x="58" y="262"/>
                    <a:pt x="101" y="319"/>
                    <a:pt x="123" y="383"/>
                  </a:cubicBezTo>
                  <a:lnTo>
                    <a:pt x="144" y="462"/>
                  </a:lnTo>
                  <a:lnTo>
                    <a:pt x="166" y="383"/>
                  </a:lnTo>
                  <a:cubicBezTo>
                    <a:pt x="183" y="319"/>
                    <a:pt x="226" y="262"/>
                    <a:pt x="287" y="229"/>
                  </a:cubicBezTo>
                  <a:cubicBezTo>
                    <a:pt x="226" y="197"/>
                    <a:pt x="183" y="143"/>
                    <a:pt x="166" y="79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FBC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85CB4"/>
                </a:solidFill>
              </a:endParaRPr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1684775" y="2155675"/>
              <a:ext cx="7175" cy="11475"/>
            </a:xfrm>
            <a:custGeom>
              <a:avLst/>
              <a:gdLst/>
              <a:ahLst/>
              <a:cxnLst/>
              <a:rect l="l" t="t" r="r" b="b"/>
              <a:pathLst>
                <a:path w="287" h="459" extrusionOk="0">
                  <a:moveTo>
                    <a:pt x="144" y="1"/>
                  </a:moveTo>
                  <a:lnTo>
                    <a:pt x="122" y="76"/>
                  </a:lnTo>
                  <a:cubicBezTo>
                    <a:pt x="101" y="144"/>
                    <a:pt x="58" y="197"/>
                    <a:pt x="0" y="230"/>
                  </a:cubicBezTo>
                  <a:cubicBezTo>
                    <a:pt x="58" y="262"/>
                    <a:pt x="101" y="319"/>
                    <a:pt x="122" y="384"/>
                  </a:cubicBezTo>
                  <a:lnTo>
                    <a:pt x="144" y="459"/>
                  </a:lnTo>
                  <a:lnTo>
                    <a:pt x="165" y="384"/>
                  </a:lnTo>
                  <a:cubicBezTo>
                    <a:pt x="183" y="319"/>
                    <a:pt x="226" y="262"/>
                    <a:pt x="287" y="230"/>
                  </a:cubicBezTo>
                  <a:cubicBezTo>
                    <a:pt x="226" y="197"/>
                    <a:pt x="183" y="144"/>
                    <a:pt x="165" y="76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rgbClr val="FBC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85CB4"/>
                </a:solidFill>
              </a:endParaRPr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1580100" y="2308675"/>
              <a:ext cx="13800" cy="22125"/>
            </a:xfrm>
            <a:custGeom>
              <a:avLst/>
              <a:gdLst/>
              <a:ahLst/>
              <a:cxnLst/>
              <a:rect l="l" t="t" r="r" b="b"/>
              <a:pathLst>
                <a:path w="552" h="885" extrusionOk="0">
                  <a:moveTo>
                    <a:pt x="276" y="0"/>
                  </a:moveTo>
                  <a:lnTo>
                    <a:pt x="233" y="151"/>
                  </a:lnTo>
                  <a:cubicBezTo>
                    <a:pt x="197" y="276"/>
                    <a:pt x="115" y="380"/>
                    <a:pt x="0" y="444"/>
                  </a:cubicBezTo>
                  <a:cubicBezTo>
                    <a:pt x="115" y="505"/>
                    <a:pt x="197" y="609"/>
                    <a:pt x="233" y="734"/>
                  </a:cubicBezTo>
                  <a:lnTo>
                    <a:pt x="276" y="884"/>
                  </a:lnTo>
                  <a:lnTo>
                    <a:pt x="319" y="734"/>
                  </a:lnTo>
                  <a:cubicBezTo>
                    <a:pt x="351" y="609"/>
                    <a:pt x="437" y="505"/>
                    <a:pt x="551" y="444"/>
                  </a:cubicBezTo>
                  <a:cubicBezTo>
                    <a:pt x="437" y="380"/>
                    <a:pt x="351" y="276"/>
                    <a:pt x="319" y="151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rgbClr val="FBC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85CB4"/>
                </a:solidFill>
              </a:endParaRPr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1627599" y="2080308"/>
              <a:ext cx="13800" cy="22025"/>
            </a:xfrm>
            <a:custGeom>
              <a:avLst/>
              <a:gdLst/>
              <a:ahLst/>
              <a:cxnLst/>
              <a:rect l="l" t="t" r="r" b="b"/>
              <a:pathLst>
                <a:path w="552" h="881" extrusionOk="0">
                  <a:moveTo>
                    <a:pt x="276" y="0"/>
                  </a:moveTo>
                  <a:lnTo>
                    <a:pt x="233" y="147"/>
                  </a:lnTo>
                  <a:cubicBezTo>
                    <a:pt x="197" y="272"/>
                    <a:pt x="115" y="380"/>
                    <a:pt x="0" y="441"/>
                  </a:cubicBezTo>
                  <a:cubicBezTo>
                    <a:pt x="115" y="501"/>
                    <a:pt x="197" y="609"/>
                    <a:pt x="233" y="734"/>
                  </a:cubicBezTo>
                  <a:lnTo>
                    <a:pt x="276" y="881"/>
                  </a:lnTo>
                  <a:lnTo>
                    <a:pt x="319" y="734"/>
                  </a:lnTo>
                  <a:cubicBezTo>
                    <a:pt x="354" y="609"/>
                    <a:pt x="437" y="501"/>
                    <a:pt x="551" y="441"/>
                  </a:cubicBezTo>
                  <a:cubicBezTo>
                    <a:pt x="437" y="380"/>
                    <a:pt x="354" y="272"/>
                    <a:pt x="319" y="147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rgbClr val="FBC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85CB4"/>
                </a:solidFill>
              </a:endParaRPr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1452675" y="2432150"/>
              <a:ext cx="13825" cy="22025"/>
            </a:xfrm>
            <a:custGeom>
              <a:avLst/>
              <a:gdLst/>
              <a:ahLst/>
              <a:cxnLst/>
              <a:rect l="l" t="t" r="r" b="b"/>
              <a:pathLst>
                <a:path w="553" h="881" extrusionOk="0">
                  <a:moveTo>
                    <a:pt x="277" y="0"/>
                  </a:moveTo>
                  <a:lnTo>
                    <a:pt x="234" y="151"/>
                  </a:lnTo>
                  <a:cubicBezTo>
                    <a:pt x="201" y="272"/>
                    <a:pt x="115" y="380"/>
                    <a:pt x="1" y="440"/>
                  </a:cubicBezTo>
                  <a:cubicBezTo>
                    <a:pt x="115" y="505"/>
                    <a:pt x="201" y="609"/>
                    <a:pt x="234" y="734"/>
                  </a:cubicBezTo>
                  <a:lnTo>
                    <a:pt x="277" y="881"/>
                  </a:lnTo>
                  <a:lnTo>
                    <a:pt x="319" y="734"/>
                  </a:lnTo>
                  <a:cubicBezTo>
                    <a:pt x="355" y="609"/>
                    <a:pt x="438" y="505"/>
                    <a:pt x="552" y="440"/>
                  </a:cubicBezTo>
                  <a:cubicBezTo>
                    <a:pt x="438" y="380"/>
                    <a:pt x="355" y="272"/>
                    <a:pt x="319" y="151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rgbClr val="FBC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85CB4"/>
                </a:solidFill>
              </a:endParaRPr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1596725" y="2291050"/>
              <a:ext cx="8275" cy="13175"/>
            </a:xfrm>
            <a:custGeom>
              <a:avLst/>
              <a:gdLst/>
              <a:ahLst/>
              <a:cxnLst/>
              <a:rect l="l" t="t" r="r" b="b"/>
              <a:pathLst>
                <a:path w="331" h="527" extrusionOk="0">
                  <a:moveTo>
                    <a:pt x="166" y="0"/>
                  </a:moveTo>
                  <a:lnTo>
                    <a:pt x="140" y="86"/>
                  </a:lnTo>
                  <a:cubicBezTo>
                    <a:pt x="119" y="161"/>
                    <a:pt x="69" y="226"/>
                    <a:pt x="1" y="262"/>
                  </a:cubicBezTo>
                  <a:cubicBezTo>
                    <a:pt x="69" y="301"/>
                    <a:pt x="119" y="362"/>
                    <a:pt x="140" y="437"/>
                  </a:cubicBezTo>
                  <a:lnTo>
                    <a:pt x="166" y="526"/>
                  </a:lnTo>
                  <a:lnTo>
                    <a:pt x="191" y="437"/>
                  </a:lnTo>
                  <a:cubicBezTo>
                    <a:pt x="212" y="362"/>
                    <a:pt x="262" y="301"/>
                    <a:pt x="330" y="262"/>
                  </a:cubicBezTo>
                  <a:cubicBezTo>
                    <a:pt x="262" y="226"/>
                    <a:pt x="212" y="161"/>
                    <a:pt x="191" y="86"/>
                  </a:cubicBezTo>
                  <a:lnTo>
                    <a:pt x="166" y="0"/>
                  </a:lnTo>
                  <a:close/>
                </a:path>
              </a:pathLst>
            </a:custGeom>
            <a:solidFill>
              <a:srgbClr val="FBC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85CB4"/>
                </a:solidFill>
              </a:endParaRPr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563933" y="2135973"/>
              <a:ext cx="8250" cy="13175"/>
            </a:xfrm>
            <a:custGeom>
              <a:avLst/>
              <a:gdLst/>
              <a:ahLst/>
              <a:cxnLst/>
              <a:rect l="l" t="t" r="r" b="b"/>
              <a:pathLst>
                <a:path w="330" h="527" extrusionOk="0">
                  <a:moveTo>
                    <a:pt x="165" y="1"/>
                  </a:moveTo>
                  <a:lnTo>
                    <a:pt x="140" y="90"/>
                  </a:lnTo>
                  <a:cubicBezTo>
                    <a:pt x="118" y="165"/>
                    <a:pt x="68" y="226"/>
                    <a:pt x="0" y="266"/>
                  </a:cubicBezTo>
                  <a:cubicBezTo>
                    <a:pt x="68" y="301"/>
                    <a:pt x="118" y="366"/>
                    <a:pt x="140" y="441"/>
                  </a:cubicBezTo>
                  <a:lnTo>
                    <a:pt x="165" y="527"/>
                  </a:lnTo>
                  <a:lnTo>
                    <a:pt x="190" y="441"/>
                  </a:lnTo>
                  <a:cubicBezTo>
                    <a:pt x="212" y="366"/>
                    <a:pt x="262" y="301"/>
                    <a:pt x="330" y="266"/>
                  </a:cubicBezTo>
                  <a:cubicBezTo>
                    <a:pt x="262" y="226"/>
                    <a:pt x="212" y="165"/>
                    <a:pt x="190" y="90"/>
                  </a:cubicBezTo>
                  <a:lnTo>
                    <a:pt x="165" y="1"/>
                  </a:lnTo>
                  <a:close/>
                </a:path>
              </a:pathLst>
            </a:custGeom>
            <a:solidFill>
              <a:srgbClr val="FBC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85CB4"/>
                </a:solidFill>
              </a:endParaRPr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1607200" y="2430275"/>
              <a:ext cx="7175" cy="11475"/>
            </a:xfrm>
            <a:custGeom>
              <a:avLst/>
              <a:gdLst/>
              <a:ahLst/>
              <a:cxnLst/>
              <a:rect l="l" t="t" r="r" b="b"/>
              <a:pathLst>
                <a:path w="287" h="459" extrusionOk="0">
                  <a:moveTo>
                    <a:pt x="144" y="0"/>
                  </a:moveTo>
                  <a:lnTo>
                    <a:pt x="122" y="75"/>
                  </a:lnTo>
                  <a:cubicBezTo>
                    <a:pt x="101" y="140"/>
                    <a:pt x="58" y="197"/>
                    <a:pt x="1" y="229"/>
                  </a:cubicBezTo>
                  <a:cubicBezTo>
                    <a:pt x="58" y="261"/>
                    <a:pt x="101" y="315"/>
                    <a:pt x="122" y="383"/>
                  </a:cubicBezTo>
                  <a:lnTo>
                    <a:pt x="144" y="458"/>
                  </a:lnTo>
                  <a:lnTo>
                    <a:pt x="165" y="383"/>
                  </a:lnTo>
                  <a:cubicBezTo>
                    <a:pt x="183" y="315"/>
                    <a:pt x="226" y="261"/>
                    <a:pt x="287" y="229"/>
                  </a:cubicBezTo>
                  <a:cubicBezTo>
                    <a:pt x="226" y="197"/>
                    <a:pt x="183" y="140"/>
                    <a:pt x="165" y="75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FBC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85CB4"/>
                </a:solidFill>
              </a:endParaRPr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1833575" y="2393300"/>
              <a:ext cx="7275" cy="11575"/>
            </a:xfrm>
            <a:custGeom>
              <a:avLst/>
              <a:gdLst/>
              <a:ahLst/>
              <a:cxnLst/>
              <a:rect l="l" t="t" r="r" b="b"/>
              <a:pathLst>
                <a:path w="291" h="463" extrusionOk="0">
                  <a:moveTo>
                    <a:pt x="147" y="1"/>
                  </a:moveTo>
                  <a:lnTo>
                    <a:pt x="122" y="80"/>
                  </a:lnTo>
                  <a:cubicBezTo>
                    <a:pt x="104" y="144"/>
                    <a:pt x="61" y="198"/>
                    <a:pt x="0" y="230"/>
                  </a:cubicBezTo>
                  <a:cubicBezTo>
                    <a:pt x="61" y="262"/>
                    <a:pt x="104" y="319"/>
                    <a:pt x="122" y="384"/>
                  </a:cubicBezTo>
                  <a:lnTo>
                    <a:pt x="147" y="463"/>
                  </a:lnTo>
                  <a:lnTo>
                    <a:pt x="168" y="384"/>
                  </a:lnTo>
                  <a:cubicBezTo>
                    <a:pt x="186" y="319"/>
                    <a:pt x="229" y="262"/>
                    <a:pt x="290" y="230"/>
                  </a:cubicBezTo>
                  <a:cubicBezTo>
                    <a:pt x="229" y="198"/>
                    <a:pt x="186" y="144"/>
                    <a:pt x="168" y="80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FBC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85CB4"/>
                </a:solidFill>
              </a:endParaRPr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668052" y="2226864"/>
              <a:ext cx="7175" cy="11475"/>
            </a:xfrm>
            <a:custGeom>
              <a:avLst/>
              <a:gdLst/>
              <a:ahLst/>
              <a:cxnLst/>
              <a:rect l="l" t="t" r="r" b="b"/>
              <a:pathLst>
                <a:path w="287" h="459" extrusionOk="0">
                  <a:moveTo>
                    <a:pt x="144" y="0"/>
                  </a:moveTo>
                  <a:lnTo>
                    <a:pt x="122" y="79"/>
                  </a:lnTo>
                  <a:cubicBezTo>
                    <a:pt x="104" y="143"/>
                    <a:pt x="58" y="197"/>
                    <a:pt x="0" y="229"/>
                  </a:cubicBezTo>
                  <a:cubicBezTo>
                    <a:pt x="58" y="261"/>
                    <a:pt x="104" y="319"/>
                    <a:pt x="122" y="383"/>
                  </a:cubicBezTo>
                  <a:lnTo>
                    <a:pt x="144" y="458"/>
                  </a:lnTo>
                  <a:lnTo>
                    <a:pt x="165" y="383"/>
                  </a:lnTo>
                  <a:cubicBezTo>
                    <a:pt x="183" y="319"/>
                    <a:pt x="226" y="261"/>
                    <a:pt x="287" y="229"/>
                  </a:cubicBezTo>
                  <a:cubicBezTo>
                    <a:pt x="226" y="197"/>
                    <a:pt x="183" y="143"/>
                    <a:pt x="165" y="79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FBC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85CB4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72B1366-7A38-452B-897C-143F5B5A6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665" y="3209962"/>
            <a:ext cx="488559" cy="48760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5F2584B-611B-4D15-98CC-CC1723AE2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842" y="3208523"/>
            <a:ext cx="488559" cy="48760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FAAFE92-804C-4E04-BBDB-2A894900A945}"/>
              </a:ext>
            </a:extLst>
          </p:cNvPr>
          <p:cNvSpPr/>
          <p:nvPr/>
        </p:nvSpPr>
        <p:spPr>
          <a:xfrm>
            <a:off x="508397" y="956816"/>
            <a:ext cx="2284575" cy="30777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FB490C4-2EF6-42FC-8F1A-92109B3CF818}"/>
              </a:ext>
            </a:extLst>
          </p:cNvPr>
          <p:cNvSpPr/>
          <p:nvPr/>
        </p:nvSpPr>
        <p:spPr>
          <a:xfrm>
            <a:off x="405124" y="2889076"/>
            <a:ext cx="2284575" cy="30777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C9B22BE-8CCA-4353-9C03-AC8AA85C309D}"/>
              </a:ext>
            </a:extLst>
          </p:cNvPr>
          <p:cNvSpPr/>
          <p:nvPr/>
        </p:nvSpPr>
        <p:spPr>
          <a:xfrm>
            <a:off x="2352457" y="4716581"/>
            <a:ext cx="680146" cy="30777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BA1EC5B4-F595-4376-89B2-EBFFD6D75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5826" y="242343"/>
            <a:ext cx="3629736" cy="17284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31EE5B-1D46-44FD-90F6-C6AA9726817A}"/>
              </a:ext>
            </a:extLst>
          </p:cNvPr>
          <p:cNvSpPr txBox="1"/>
          <p:nvPr/>
        </p:nvSpPr>
        <p:spPr>
          <a:xfrm>
            <a:off x="1412721" y="2749627"/>
            <a:ext cx="1934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>
                <a:solidFill>
                  <a:srgbClr val="D5309A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اینترنت اشیا</a:t>
            </a:r>
            <a:endParaRPr lang="en-US" sz="2400" b="1" dirty="0">
              <a:solidFill>
                <a:srgbClr val="D5309A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698;p41">
            <a:extLst>
              <a:ext uri="{FF2B5EF4-FFF2-40B4-BE49-F238E27FC236}">
                <a16:creationId xmlns:a16="http://schemas.microsoft.com/office/drawing/2014/main" id="{475D6313-DA05-405D-BFA1-CFF68CF0BB9C}"/>
              </a:ext>
            </a:extLst>
          </p:cNvPr>
          <p:cNvGrpSpPr/>
          <p:nvPr/>
        </p:nvGrpSpPr>
        <p:grpSpPr>
          <a:xfrm>
            <a:off x="247944" y="1474381"/>
            <a:ext cx="5133308" cy="3327053"/>
            <a:chOff x="356100" y="2038350"/>
            <a:chExt cx="4183804" cy="2711650"/>
          </a:xfrm>
        </p:grpSpPr>
        <p:sp>
          <p:nvSpPr>
            <p:cNvPr id="19" name="Google Shape;699;p41">
              <a:extLst>
                <a:ext uri="{FF2B5EF4-FFF2-40B4-BE49-F238E27FC236}">
                  <a16:creationId xmlns:a16="http://schemas.microsoft.com/office/drawing/2014/main" id="{0E191BB4-2F48-4761-827B-C6AD0099991B}"/>
                </a:ext>
              </a:extLst>
            </p:cNvPr>
            <p:cNvSpPr/>
            <p:nvPr/>
          </p:nvSpPr>
          <p:spPr>
            <a:xfrm>
              <a:off x="356100" y="4538800"/>
              <a:ext cx="2860800" cy="211200"/>
            </a:xfrm>
            <a:prstGeom prst="ellipse">
              <a:avLst/>
            </a:prstGeom>
            <a:solidFill>
              <a:srgbClr val="FBC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700;p41">
              <a:extLst>
                <a:ext uri="{FF2B5EF4-FFF2-40B4-BE49-F238E27FC236}">
                  <a16:creationId xmlns:a16="http://schemas.microsoft.com/office/drawing/2014/main" id="{A960E589-4BC4-4525-85A5-85E47C48CEAD}"/>
                </a:ext>
              </a:extLst>
            </p:cNvPr>
            <p:cNvGrpSpPr/>
            <p:nvPr/>
          </p:nvGrpSpPr>
          <p:grpSpPr>
            <a:xfrm>
              <a:off x="384900" y="2038350"/>
              <a:ext cx="4155004" cy="2647051"/>
              <a:chOff x="384900" y="2038350"/>
              <a:chExt cx="4155004" cy="2647051"/>
            </a:xfrm>
          </p:grpSpPr>
          <p:sp>
            <p:nvSpPr>
              <p:cNvPr id="21" name="Google Shape;701;p41">
                <a:extLst>
                  <a:ext uri="{FF2B5EF4-FFF2-40B4-BE49-F238E27FC236}">
                    <a16:creationId xmlns:a16="http://schemas.microsoft.com/office/drawing/2014/main" id="{826C0377-1885-414E-847F-4B6AC8A8D644}"/>
                  </a:ext>
                </a:extLst>
              </p:cNvPr>
              <p:cNvSpPr/>
              <p:nvPr/>
            </p:nvSpPr>
            <p:spPr>
              <a:xfrm>
                <a:off x="2161668" y="2100951"/>
                <a:ext cx="1680727" cy="1038141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383" extrusionOk="0">
                    <a:moveTo>
                      <a:pt x="1" y="1"/>
                    </a:moveTo>
                    <a:lnTo>
                      <a:pt x="1" y="3383"/>
                    </a:lnTo>
                    <a:lnTo>
                      <a:pt x="5477" y="3383"/>
                    </a:lnTo>
                    <a:lnTo>
                      <a:pt x="5477" y="1"/>
                    </a:lnTo>
                    <a:close/>
                  </a:path>
                </a:pathLst>
              </a:custGeom>
              <a:solidFill>
                <a:srgbClr val="F14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02;p41">
                <a:extLst>
                  <a:ext uri="{FF2B5EF4-FFF2-40B4-BE49-F238E27FC236}">
                    <a16:creationId xmlns:a16="http://schemas.microsoft.com/office/drawing/2014/main" id="{5F2A2C87-DECF-4917-8F6E-6D6EA4411DE7}"/>
                  </a:ext>
                </a:extLst>
              </p:cNvPr>
              <p:cNvSpPr/>
              <p:nvPr/>
            </p:nvSpPr>
            <p:spPr>
              <a:xfrm>
                <a:off x="2232247" y="2164780"/>
                <a:ext cx="1539874" cy="911711"/>
              </a:xfrm>
              <a:custGeom>
                <a:avLst/>
                <a:gdLst/>
                <a:ahLst/>
                <a:cxnLst/>
                <a:rect l="l" t="t" r="r" b="b"/>
                <a:pathLst>
                  <a:path w="5018" h="2971" extrusionOk="0">
                    <a:moveTo>
                      <a:pt x="0" y="0"/>
                    </a:moveTo>
                    <a:lnTo>
                      <a:pt x="0" y="2971"/>
                    </a:lnTo>
                    <a:lnTo>
                      <a:pt x="5018" y="2971"/>
                    </a:lnTo>
                    <a:lnTo>
                      <a:pt x="50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03;p41">
                <a:extLst>
                  <a:ext uri="{FF2B5EF4-FFF2-40B4-BE49-F238E27FC236}">
                    <a16:creationId xmlns:a16="http://schemas.microsoft.com/office/drawing/2014/main" id="{C333D424-8B52-459F-B8E0-2372117DB903}"/>
                  </a:ext>
                </a:extLst>
              </p:cNvPr>
              <p:cNvSpPr/>
              <p:nvPr/>
            </p:nvSpPr>
            <p:spPr>
              <a:xfrm>
                <a:off x="2917485" y="2367927"/>
                <a:ext cx="789883" cy="605455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1973" extrusionOk="0">
                    <a:moveTo>
                      <a:pt x="0" y="0"/>
                    </a:moveTo>
                    <a:lnTo>
                      <a:pt x="0" y="1972"/>
                    </a:lnTo>
                    <a:lnTo>
                      <a:pt x="2573" y="1972"/>
                    </a:lnTo>
                    <a:lnTo>
                      <a:pt x="2573" y="1911"/>
                    </a:lnTo>
                    <a:lnTo>
                      <a:pt x="2369" y="1911"/>
                    </a:lnTo>
                    <a:lnTo>
                      <a:pt x="2369" y="509"/>
                    </a:lnTo>
                    <a:lnTo>
                      <a:pt x="2094" y="509"/>
                    </a:lnTo>
                    <a:lnTo>
                      <a:pt x="2094" y="1911"/>
                    </a:lnTo>
                    <a:lnTo>
                      <a:pt x="1915" y="1911"/>
                    </a:lnTo>
                    <a:lnTo>
                      <a:pt x="1915" y="891"/>
                    </a:lnTo>
                    <a:lnTo>
                      <a:pt x="1639" y="891"/>
                    </a:lnTo>
                    <a:lnTo>
                      <a:pt x="1639" y="1911"/>
                    </a:lnTo>
                    <a:lnTo>
                      <a:pt x="1460" y="1911"/>
                    </a:lnTo>
                    <a:lnTo>
                      <a:pt x="1460" y="430"/>
                    </a:lnTo>
                    <a:lnTo>
                      <a:pt x="1185" y="430"/>
                    </a:lnTo>
                    <a:lnTo>
                      <a:pt x="1185" y="1911"/>
                    </a:lnTo>
                    <a:lnTo>
                      <a:pt x="1006" y="1911"/>
                    </a:lnTo>
                    <a:lnTo>
                      <a:pt x="1006" y="215"/>
                    </a:lnTo>
                    <a:lnTo>
                      <a:pt x="730" y="215"/>
                    </a:lnTo>
                    <a:lnTo>
                      <a:pt x="730" y="1911"/>
                    </a:lnTo>
                    <a:lnTo>
                      <a:pt x="551" y="1911"/>
                    </a:lnTo>
                    <a:lnTo>
                      <a:pt x="551" y="891"/>
                    </a:lnTo>
                    <a:lnTo>
                      <a:pt x="276" y="891"/>
                    </a:lnTo>
                    <a:lnTo>
                      <a:pt x="276" y="1911"/>
                    </a:lnTo>
                    <a:lnTo>
                      <a:pt x="61" y="191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292A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04;p41">
                <a:extLst>
                  <a:ext uri="{FF2B5EF4-FFF2-40B4-BE49-F238E27FC236}">
                    <a16:creationId xmlns:a16="http://schemas.microsoft.com/office/drawing/2014/main" id="{8E62486F-C5D7-47DB-9FB6-BAA736A4A7D8}"/>
                  </a:ext>
                </a:extLst>
              </p:cNvPr>
              <p:cNvSpPr/>
              <p:nvPr/>
            </p:nvSpPr>
            <p:spPr>
              <a:xfrm>
                <a:off x="2316636" y="2309622"/>
                <a:ext cx="479024" cy="28846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94" extrusionOk="0">
                    <a:moveTo>
                      <a:pt x="1" y="1"/>
                    </a:moveTo>
                    <a:lnTo>
                      <a:pt x="1" y="94"/>
                    </a:lnTo>
                    <a:lnTo>
                      <a:pt x="1561" y="94"/>
                    </a:lnTo>
                    <a:lnTo>
                      <a:pt x="1561" y="1"/>
                    </a:lnTo>
                    <a:close/>
                  </a:path>
                </a:pathLst>
              </a:custGeom>
              <a:solidFill>
                <a:srgbClr val="F14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05;p41">
                <a:extLst>
                  <a:ext uri="{FF2B5EF4-FFF2-40B4-BE49-F238E27FC236}">
                    <a16:creationId xmlns:a16="http://schemas.microsoft.com/office/drawing/2014/main" id="{01BDA6F7-6A09-4E6D-87EE-72C73901D617}"/>
                  </a:ext>
                </a:extLst>
              </p:cNvPr>
              <p:cNvSpPr/>
              <p:nvPr/>
            </p:nvSpPr>
            <p:spPr>
              <a:xfrm>
                <a:off x="2316636" y="2392169"/>
                <a:ext cx="479024" cy="29766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97" extrusionOk="0">
                    <a:moveTo>
                      <a:pt x="1" y="0"/>
                    </a:moveTo>
                    <a:lnTo>
                      <a:pt x="1" y="97"/>
                    </a:lnTo>
                    <a:lnTo>
                      <a:pt x="1561" y="97"/>
                    </a:lnTo>
                    <a:lnTo>
                      <a:pt x="1561" y="0"/>
                    </a:lnTo>
                    <a:close/>
                  </a:path>
                </a:pathLst>
              </a:custGeom>
              <a:solidFill>
                <a:srgbClr val="F14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06;p41">
                <a:extLst>
                  <a:ext uri="{FF2B5EF4-FFF2-40B4-BE49-F238E27FC236}">
                    <a16:creationId xmlns:a16="http://schemas.microsoft.com/office/drawing/2014/main" id="{B2A91A98-2DF9-4FC2-A2B5-ACEA9B017A0C}"/>
                  </a:ext>
                </a:extLst>
              </p:cNvPr>
              <p:cNvSpPr/>
              <p:nvPr/>
            </p:nvSpPr>
            <p:spPr>
              <a:xfrm>
                <a:off x="2316636" y="2475638"/>
                <a:ext cx="236597" cy="28846"/>
              </a:xfrm>
              <a:custGeom>
                <a:avLst/>
                <a:gdLst/>
                <a:ahLst/>
                <a:cxnLst/>
                <a:rect l="l" t="t" r="r" b="b"/>
                <a:pathLst>
                  <a:path w="771" h="94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770" y="93"/>
                    </a:lnTo>
                    <a:lnTo>
                      <a:pt x="770" y="0"/>
                    </a:lnTo>
                    <a:close/>
                  </a:path>
                </a:pathLst>
              </a:custGeom>
              <a:solidFill>
                <a:srgbClr val="F14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07;p41">
                <a:extLst>
                  <a:ext uri="{FF2B5EF4-FFF2-40B4-BE49-F238E27FC236}">
                    <a16:creationId xmlns:a16="http://schemas.microsoft.com/office/drawing/2014/main" id="{0A82D2ED-C09C-49BF-BD08-2F17F6C2BBDF}"/>
                  </a:ext>
                </a:extLst>
              </p:cNvPr>
              <p:cNvSpPr/>
              <p:nvPr/>
            </p:nvSpPr>
            <p:spPr>
              <a:xfrm>
                <a:off x="2501064" y="2836822"/>
                <a:ext cx="125510" cy="125510"/>
              </a:xfrm>
              <a:custGeom>
                <a:avLst/>
                <a:gdLst/>
                <a:ahLst/>
                <a:cxnLst/>
                <a:rect l="l" t="t" r="r" b="b"/>
                <a:pathLst>
                  <a:path w="409" h="409" extrusionOk="0">
                    <a:moveTo>
                      <a:pt x="1" y="1"/>
                    </a:moveTo>
                    <a:lnTo>
                      <a:pt x="1" y="408"/>
                    </a:lnTo>
                    <a:lnTo>
                      <a:pt x="269" y="408"/>
                    </a:lnTo>
                    <a:lnTo>
                      <a:pt x="409" y="269"/>
                    </a:lnTo>
                    <a:lnTo>
                      <a:pt x="409" y="1"/>
                    </a:lnTo>
                    <a:close/>
                  </a:path>
                </a:pathLst>
              </a:custGeom>
              <a:solidFill>
                <a:srgbClr val="F14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08;p41">
                <a:extLst>
                  <a:ext uri="{FF2B5EF4-FFF2-40B4-BE49-F238E27FC236}">
                    <a16:creationId xmlns:a16="http://schemas.microsoft.com/office/drawing/2014/main" id="{EFF534E4-09AF-438D-BF66-304217342181}"/>
                  </a:ext>
                </a:extLst>
              </p:cNvPr>
              <p:cNvSpPr/>
              <p:nvPr/>
            </p:nvSpPr>
            <p:spPr>
              <a:xfrm>
                <a:off x="2583612" y="2919063"/>
                <a:ext cx="42962" cy="43269"/>
              </a:xfrm>
              <a:custGeom>
                <a:avLst/>
                <a:gdLst/>
                <a:ahLst/>
                <a:cxnLst/>
                <a:rect l="l" t="t" r="r" b="b"/>
                <a:pathLst>
                  <a:path w="140" h="141" extrusionOk="0">
                    <a:moveTo>
                      <a:pt x="0" y="1"/>
                    </a:moveTo>
                    <a:lnTo>
                      <a:pt x="0" y="140"/>
                    </a:lnTo>
                    <a:lnTo>
                      <a:pt x="140" y="1"/>
                    </a:lnTo>
                    <a:close/>
                  </a:path>
                </a:pathLst>
              </a:custGeom>
              <a:solidFill>
                <a:srgbClr val="3CAE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09;p41">
                <a:extLst>
                  <a:ext uri="{FF2B5EF4-FFF2-40B4-BE49-F238E27FC236}">
                    <a16:creationId xmlns:a16="http://schemas.microsoft.com/office/drawing/2014/main" id="{CF3D7EB0-20F1-4F6C-B278-C81E4D283B5A}"/>
                  </a:ext>
                </a:extLst>
              </p:cNvPr>
              <p:cNvSpPr/>
              <p:nvPr/>
            </p:nvSpPr>
            <p:spPr>
              <a:xfrm>
                <a:off x="2322160" y="2836822"/>
                <a:ext cx="125510" cy="125510"/>
              </a:xfrm>
              <a:custGeom>
                <a:avLst/>
                <a:gdLst/>
                <a:ahLst/>
                <a:cxnLst/>
                <a:rect l="l" t="t" r="r" b="b"/>
                <a:pathLst>
                  <a:path w="409" h="409" extrusionOk="0">
                    <a:moveTo>
                      <a:pt x="0" y="1"/>
                    </a:moveTo>
                    <a:lnTo>
                      <a:pt x="0" y="408"/>
                    </a:lnTo>
                    <a:lnTo>
                      <a:pt x="408" y="408"/>
                    </a:lnTo>
                    <a:lnTo>
                      <a:pt x="408" y="1"/>
                    </a:lnTo>
                    <a:close/>
                  </a:path>
                </a:pathLst>
              </a:custGeom>
              <a:solidFill>
                <a:srgbClr val="F14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10;p41">
                <a:extLst>
                  <a:ext uri="{FF2B5EF4-FFF2-40B4-BE49-F238E27FC236}">
                    <a16:creationId xmlns:a16="http://schemas.microsoft.com/office/drawing/2014/main" id="{A891732B-1412-4E77-AD6A-4316336EE808}"/>
                  </a:ext>
                </a:extLst>
              </p:cNvPr>
              <p:cNvSpPr/>
              <p:nvPr/>
            </p:nvSpPr>
            <p:spPr>
              <a:xfrm>
                <a:off x="3015069" y="2298574"/>
                <a:ext cx="586735" cy="257464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839" extrusionOk="0">
                    <a:moveTo>
                      <a:pt x="484" y="1"/>
                    </a:moveTo>
                    <a:lnTo>
                      <a:pt x="1" y="362"/>
                    </a:lnTo>
                    <a:lnTo>
                      <a:pt x="37" y="412"/>
                    </a:lnTo>
                    <a:lnTo>
                      <a:pt x="484" y="76"/>
                    </a:lnTo>
                    <a:lnTo>
                      <a:pt x="1461" y="838"/>
                    </a:lnTo>
                    <a:lnTo>
                      <a:pt x="1783" y="523"/>
                    </a:lnTo>
                    <a:lnTo>
                      <a:pt x="1847" y="591"/>
                    </a:lnTo>
                    <a:lnTo>
                      <a:pt x="1912" y="355"/>
                    </a:lnTo>
                    <a:lnTo>
                      <a:pt x="1912" y="355"/>
                    </a:lnTo>
                    <a:lnTo>
                      <a:pt x="1679" y="416"/>
                    </a:lnTo>
                    <a:lnTo>
                      <a:pt x="1740" y="480"/>
                    </a:lnTo>
                    <a:lnTo>
                      <a:pt x="1457" y="756"/>
                    </a:lnTo>
                    <a:lnTo>
                      <a:pt x="484" y="1"/>
                    </a:lnTo>
                    <a:close/>
                  </a:path>
                </a:pathLst>
              </a:custGeom>
              <a:solidFill>
                <a:srgbClr val="F14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11;p41">
                <a:extLst>
                  <a:ext uri="{FF2B5EF4-FFF2-40B4-BE49-F238E27FC236}">
                    <a16:creationId xmlns:a16="http://schemas.microsoft.com/office/drawing/2014/main" id="{230BC91C-F69F-4F42-A68F-B4E17B00223A}"/>
                  </a:ext>
                </a:extLst>
              </p:cNvPr>
              <p:cNvSpPr/>
              <p:nvPr/>
            </p:nvSpPr>
            <p:spPr>
              <a:xfrm>
                <a:off x="2316636" y="2590713"/>
                <a:ext cx="171540" cy="170620"/>
              </a:xfrm>
              <a:custGeom>
                <a:avLst/>
                <a:gdLst/>
                <a:ahLst/>
                <a:cxnLst/>
                <a:rect l="l" t="t" r="r" b="b"/>
                <a:pathLst>
                  <a:path w="559" h="556" extrusionOk="0">
                    <a:moveTo>
                      <a:pt x="280" y="1"/>
                    </a:moveTo>
                    <a:cubicBezTo>
                      <a:pt x="126" y="1"/>
                      <a:pt x="1" y="126"/>
                      <a:pt x="1" y="280"/>
                    </a:cubicBezTo>
                    <a:cubicBezTo>
                      <a:pt x="1" y="434"/>
                      <a:pt x="126" y="556"/>
                      <a:pt x="280" y="556"/>
                    </a:cubicBezTo>
                    <a:cubicBezTo>
                      <a:pt x="434" y="556"/>
                      <a:pt x="559" y="434"/>
                      <a:pt x="559" y="280"/>
                    </a:cubicBezTo>
                    <a:cubicBezTo>
                      <a:pt x="559" y="126"/>
                      <a:pt x="434" y="1"/>
                      <a:pt x="280" y="1"/>
                    </a:cubicBezTo>
                    <a:close/>
                  </a:path>
                </a:pathLst>
              </a:custGeom>
              <a:solidFill>
                <a:srgbClr val="423A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12;p41">
                <a:extLst>
                  <a:ext uri="{FF2B5EF4-FFF2-40B4-BE49-F238E27FC236}">
                    <a16:creationId xmlns:a16="http://schemas.microsoft.com/office/drawing/2014/main" id="{CBA55D22-D96E-4985-B13C-56FD70F78D61}"/>
                  </a:ext>
                </a:extLst>
              </p:cNvPr>
              <p:cNvSpPr/>
              <p:nvPr/>
            </p:nvSpPr>
            <p:spPr>
              <a:xfrm>
                <a:off x="2341799" y="2616183"/>
                <a:ext cx="121214" cy="119986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91" extrusionOk="0">
                    <a:moveTo>
                      <a:pt x="162" y="29"/>
                    </a:moveTo>
                    <a:cubicBezTo>
                      <a:pt x="144" y="43"/>
                      <a:pt x="130" y="68"/>
                      <a:pt x="119" y="100"/>
                    </a:cubicBezTo>
                    <a:cubicBezTo>
                      <a:pt x="105" y="93"/>
                      <a:pt x="87" y="86"/>
                      <a:pt x="76" y="75"/>
                    </a:cubicBezTo>
                    <a:cubicBezTo>
                      <a:pt x="98" y="54"/>
                      <a:pt x="130" y="36"/>
                      <a:pt x="162" y="29"/>
                    </a:cubicBezTo>
                    <a:close/>
                    <a:moveTo>
                      <a:pt x="234" y="29"/>
                    </a:moveTo>
                    <a:lnTo>
                      <a:pt x="234" y="29"/>
                    </a:lnTo>
                    <a:cubicBezTo>
                      <a:pt x="266" y="36"/>
                      <a:pt x="298" y="54"/>
                      <a:pt x="319" y="75"/>
                    </a:cubicBezTo>
                    <a:cubicBezTo>
                      <a:pt x="309" y="86"/>
                      <a:pt x="294" y="93"/>
                      <a:pt x="276" y="100"/>
                    </a:cubicBezTo>
                    <a:cubicBezTo>
                      <a:pt x="266" y="68"/>
                      <a:pt x="251" y="43"/>
                      <a:pt x="234" y="29"/>
                    </a:cubicBezTo>
                    <a:close/>
                    <a:moveTo>
                      <a:pt x="187" y="36"/>
                    </a:moveTo>
                    <a:lnTo>
                      <a:pt x="187" y="111"/>
                    </a:lnTo>
                    <a:cubicBezTo>
                      <a:pt x="173" y="111"/>
                      <a:pt x="155" y="108"/>
                      <a:pt x="137" y="104"/>
                    </a:cubicBezTo>
                    <a:cubicBezTo>
                      <a:pt x="151" y="68"/>
                      <a:pt x="169" y="43"/>
                      <a:pt x="187" y="36"/>
                    </a:cubicBezTo>
                    <a:close/>
                    <a:moveTo>
                      <a:pt x="208" y="36"/>
                    </a:moveTo>
                    <a:cubicBezTo>
                      <a:pt x="230" y="43"/>
                      <a:pt x="248" y="68"/>
                      <a:pt x="259" y="104"/>
                    </a:cubicBezTo>
                    <a:cubicBezTo>
                      <a:pt x="244" y="108"/>
                      <a:pt x="226" y="111"/>
                      <a:pt x="208" y="111"/>
                    </a:cubicBezTo>
                    <a:lnTo>
                      <a:pt x="208" y="36"/>
                    </a:lnTo>
                    <a:close/>
                    <a:moveTo>
                      <a:pt x="62" y="90"/>
                    </a:moveTo>
                    <a:cubicBezTo>
                      <a:pt x="80" y="100"/>
                      <a:pt x="94" y="111"/>
                      <a:pt x="115" y="118"/>
                    </a:cubicBezTo>
                    <a:cubicBezTo>
                      <a:pt x="108" y="140"/>
                      <a:pt x="108" y="161"/>
                      <a:pt x="105" y="186"/>
                    </a:cubicBezTo>
                    <a:lnTo>
                      <a:pt x="26" y="186"/>
                    </a:lnTo>
                    <a:cubicBezTo>
                      <a:pt x="30" y="150"/>
                      <a:pt x="44" y="118"/>
                      <a:pt x="62" y="90"/>
                    </a:cubicBezTo>
                    <a:close/>
                    <a:moveTo>
                      <a:pt x="133" y="122"/>
                    </a:moveTo>
                    <a:cubicBezTo>
                      <a:pt x="151" y="129"/>
                      <a:pt x="169" y="129"/>
                      <a:pt x="187" y="133"/>
                    </a:cubicBezTo>
                    <a:lnTo>
                      <a:pt x="187" y="186"/>
                    </a:lnTo>
                    <a:lnTo>
                      <a:pt x="126" y="186"/>
                    </a:lnTo>
                    <a:cubicBezTo>
                      <a:pt x="126" y="165"/>
                      <a:pt x="130" y="143"/>
                      <a:pt x="133" y="122"/>
                    </a:cubicBezTo>
                    <a:close/>
                    <a:moveTo>
                      <a:pt x="262" y="122"/>
                    </a:moveTo>
                    <a:cubicBezTo>
                      <a:pt x="269" y="143"/>
                      <a:pt x="269" y="165"/>
                      <a:pt x="273" y="186"/>
                    </a:cubicBezTo>
                    <a:lnTo>
                      <a:pt x="208" y="186"/>
                    </a:lnTo>
                    <a:lnTo>
                      <a:pt x="208" y="133"/>
                    </a:lnTo>
                    <a:cubicBezTo>
                      <a:pt x="226" y="129"/>
                      <a:pt x="248" y="129"/>
                      <a:pt x="262" y="122"/>
                    </a:cubicBezTo>
                    <a:close/>
                    <a:moveTo>
                      <a:pt x="334" y="90"/>
                    </a:moveTo>
                    <a:cubicBezTo>
                      <a:pt x="355" y="118"/>
                      <a:pt x="366" y="150"/>
                      <a:pt x="370" y="186"/>
                    </a:cubicBezTo>
                    <a:lnTo>
                      <a:pt x="291" y="186"/>
                    </a:lnTo>
                    <a:cubicBezTo>
                      <a:pt x="291" y="161"/>
                      <a:pt x="287" y="140"/>
                      <a:pt x="284" y="118"/>
                    </a:cubicBezTo>
                    <a:cubicBezTo>
                      <a:pt x="302" y="111"/>
                      <a:pt x="319" y="100"/>
                      <a:pt x="334" y="90"/>
                    </a:cubicBezTo>
                    <a:close/>
                    <a:moveTo>
                      <a:pt x="187" y="204"/>
                    </a:moveTo>
                    <a:lnTo>
                      <a:pt x="187" y="261"/>
                    </a:lnTo>
                    <a:cubicBezTo>
                      <a:pt x="169" y="261"/>
                      <a:pt x="151" y="265"/>
                      <a:pt x="133" y="269"/>
                    </a:cubicBezTo>
                    <a:cubicBezTo>
                      <a:pt x="130" y="251"/>
                      <a:pt x="126" y="229"/>
                      <a:pt x="126" y="204"/>
                    </a:cubicBezTo>
                    <a:close/>
                    <a:moveTo>
                      <a:pt x="273" y="204"/>
                    </a:moveTo>
                    <a:cubicBezTo>
                      <a:pt x="269" y="229"/>
                      <a:pt x="269" y="251"/>
                      <a:pt x="262" y="269"/>
                    </a:cubicBezTo>
                    <a:cubicBezTo>
                      <a:pt x="244" y="265"/>
                      <a:pt x="226" y="261"/>
                      <a:pt x="208" y="261"/>
                    </a:cubicBezTo>
                    <a:lnTo>
                      <a:pt x="208" y="204"/>
                    </a:lnTo>
                    <a:close/>
                    <a:moveTo>
                      <a:pt x="105" y="204"/>
                    </a:moveTo>
                    <a:cubicBezTo>
                      <a:pt x="108" y="229"/>
                      <a:pt x="112" y="254"/>
                      <a:pt x="115" y="276"/>
                    </a:cubicBezTo>
                    <a:cubicBezTo>
                      <a:pt x="98" y="283"/>
                      <a:pt x="80" y="290"/>
                      <a:pt x="65" y="301"/>
                    </a:cubicBezTo>
                    <a:cubicBezTo>
                      <a:pt x="44" y="276"/>
                      <a:pt x="30" y="240"/>
                      <a:pt x="26" y="204"/>
                    </a:cubicBezTo>
                    <a:close/>
                    <a:moveTo>
                      <a:pt x="370" y="204"/>
                    </a:moveTo>
                    <a:cubicBezTo>
                      <a:pt x="366" y="240"/>
                      <a:pt x="355" y="276"/>
                      <a:pt x="334" y="301"/>
                    </a:cubicBezTo>
                    <a:cubicBezTo>
                      <a:pt x="319" y="290"/>
                      <a:pt x="302" y="283"/>
                      <a:pt x="280" y="276"/>
                    </a:cubicBezTo>
                    <a:cubicBezTo>
                      <a:pt x="287" y="254"/>
                      <a:pt x="291" y="229"/>
                      <a:pt x="291" y="204"/>
                    </a:cubicBezTo>
                    <a:close/>
                    <a:moveTo>
                      <a:pt x="187" y="279"/>
                    </a:moveTo>
                    <a:lnTo>
                      <a:pt x="187" y="354"/>
                    </a:lnTo>
                    <a:cubicBezTo>
                      <a:pt x="169" y="351"/>
                      <a:pt x="151" y="322"/>
                      <a:pt x="140" y="286"/>
                    </a:cubicBezTo>
                    <a:cubicBezTo>
                      <a:pt x="155" y="283"/>
                      <a:pt x="173" y="283"/>
                      <a:pt x="187" y="279"/>
                    </a:cubicBezTo>
                    <a:close/>
                    <a:moveTo>
                      <a:pt x="208" y="279"/>
                    </a:moveTo>
                    <a:cubicBezTo>
                      <a:pt x="226" y="283"/>
                      <a:pt x="241" y="283"/>
                      <a:pt x="259" y="286"/>
                    </a:cubicBezTo>
                    <a:cubicBezTo>
                      <a:pt x="248" y="322"/>
                      <a:pt x="230" y="351"/>
                      <a:pt x="208" y="354"/>
                    </a:cubicBezTo>
                    <a:lnTo>
                      <a:pt x="208" y="279"/>
                    </a:lnTo>
                    <a:close/>
                    <a:moveTo>
                      <a:pt x="119" y="294"/>
                    </a:moveTo>
                    <a:cubicBezTo>
                      <a:pt x="130" y="326"/>
                      <a:pt x="144" y="347"/>
                      <a:pt x="162" y="362"/>
                    </a:cubicBezTo>
                    <a:cubicBezTo>
                      <a:pt x="130" y="354"/>
                      <a:pt x="101" y="340"/>
                      <a:pt x="76" y="315"/>
                    </a:cubicBezTo>
                    <a:cubicBezTo>
                      <a:pt x="90" y="308"/>
                      <a:pt x="105" y="301"/>
                      <a:pt x="119" y="294"/>
                    </a:cubicBezTo>
                    <a:close/>
                    <a:moveTo>
                      <a:pt x="276" y="294"/>
                    </a:moveTo>
                    <a:cubicBezTo>
                      <a:pt x="294" y="301"/>
                      <a:pt x="309" y="308"/>
                      <a:pt x="319" y="315"/>
                    </a:cubicBezTo>
                    <a:cubicBezTo>
                      <a:pt x="298" y="340"/>
                      <a:pt x="266" y="354"/>
                      <a:pt x="234" y="362"/>
                    </a:cubicBezTo>
                    <a:cubicBezTo>
                      <a:pt x="251" y="347"/>
                      <a:pt x="266" y="326"/>
                      <a:pt x="276" y="294"/>
                    </a:cubicBezTo>
                    <a:close/>
                    <a:moveTo>
                      <a:pt x="198" y="0"/>
                    </a:moveTo>
                    <a:cubicBezTo>
                      <a:pt x="90" y="0"/>
                      <a:pt x="1" y="86"/>
                      <a:pt x="1" y="197"/>
                    </a:cubicBezTo>
                    <a:cubicBezTo>
                      <a:pt x="1" y="304"/>
                      <a:pt x="90" y="390"/>
                      <a:pt x="198" y="390"/>
                    </a:cubicBezTo>
                    <a:cubicBezTo>
                      <a:pt x="305" y="390"/>
                      <a:pt x="395" y="304"/>
                      <a:pt x="395" y="197"/>
                    </a:cubicBezTo>
                    <a:cubicBezTo>
                      <a:pt x="395" y="86"/>
                      <a:pt x="305" y="0"/>
                      <a:pt x="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13;p41">
                <a:extLst>
                  <a:ext uri="{FF2B5EF4-FFF2-40B4-BE49-F238E27FC236}">
                    <a16:creationId xmlns:a16="http://schemas.microsoft.com/office/drawing/2014/main" id="{F1F33BD8-E88A-4A03-B2A8-AE97A5959FEA}"/>
                  </a:ext>
                </a:extLst>
              </p:cNvPr>
              <p:cNvSpPr/>
              <p:nvPr/>
            </p:nvSpPr>
            <p:spPr>
              <a:xfrm>
                <a:off x="2525307" y="2591941"/>
                <a:ext cx="168472" cy="16816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76" y="0"/>
                    </a:moveTo>
                    <a:cubicBezTo>
                      <a:pt x="122" y="0"/>
                      <a:pt x="1" y="122"/>
                      <a:pt x="1" y="276"/>
                    </a:cubicBezTo>
                    <a:cubicBezTo>
                      <a:pt x="1" y="426"/>
                      <a:pt x="122" y="548"/>
                      <a:pt x="276" y="548"/>
                    </a:cubicBezTo>
                    <a:cubicBezTo>
                      <a:pt x="426" y="548"/>
                      <a:pt x="548" y="426"/>
                      <a:pt x="548" y="276"/>
                    </a:cubicBezTo>
                    <a:cubicBezTo>
                      <a:pt x="548" y="122"/>
                      <a:pt x="426" y="0"/>
                      <a:pt x="276" y="0"/>
                    </a:cubicBezTo>
                    <a:close/>
                  </a:path>
                </a:pathLst>
              </a:custGeom>
              <a:solidFill>
                <a:srgbClr val="E9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14;p41">
                <a:extLst>
                  <a:ext uri="{FF2B5EF4-FFF2-40B4-BE49-F238E27FC236}">
                    <a16:creationId xmlns:a16="http://schemas.microsoft.com/office/drawing/2014/main" id="{E81F7093-E4D0-4B9C-A623-BFD9341FC660}"/>
                  </a:ext>
                </a:extLst>
              </p:cNvPr>
              <p:cNvSpPr/>
              <p:nvPr/>
            </p:nvSpPr>
            <p:spPr>
              <a:xfrm>
                <a:off x="2555073" y="2621707"/>
                <a:ext cx="110166" cy="10893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55" extrusionOk="0">
                    <a:moveTo>
                      <a:pt x="179" y="107"/>
                    </a:moveTo>
                    <a:cubicBezTo>
                      <a:pt x="219" y="107"/>
                      <a:pt x="251" y="140"/>
                      <a:pt x="251" y="179"/>
                    </a:cubicBezTo>
                    <a:cubicBezTo>
                      <a:pt x="251" y="218"/>
                      <a:pt x="219" y="247"/>
                      <a:pt x="179" y="247"/>
                    </a:cubicBezTo>
                    <a:cubicBezTo>
                      <a:pt x="140" y="247"/>
                      <a:pt x="108" y="218"/>
                      <a:pt x="108" y="179"/>
                    </a:cubicBezTo>
                    <a:cubicBezTo>
                      <a:pt x="108" y="140"/>
                      <a:pt x="140" y="107"/>
                      <a:pt x="179" y="107"/>
                    </a:cubicBezTo>
                    <a:close/>
                    <a:moveTo>
                      <a:pt x="158" y="0"/>
                    </a:moveTo>
                    <a:cubicBezTo>
                      <a:pt x="147" y="0"/>
                      <a:pt x="140" y="7"/>
                      <a:pt x="140" y="14"/>
                    </a:cubicBezTo>
                    <a:lnTo>
                      <a:pt x="140" y="50"/>
                    </a:lnTo>
                    <a:cubicBezTo>
                      <a:pt x="133" y="54"/>
                      <a:pt x="122" y="57"/>
                      <a:pt x="115" y="61"/>
                    </a:cubicBezTo>
                    <a:lnTo>
                      <a:pt x="90" y="36"/>
                    </a:lnTo>
                    <a:cubicBezTo>
                      <a:pt x="86" y="32"/>
                      <a:pt x="82" y="30"/>
                      <a:pt x="77" y="30"/>
                    </a:cubicBezTo>
                    <a:cubicBezTo>
                      <a:pt x="73" y="30"/>
                      <a:pt x="68" y="32"/>
                      <a:pt x="65" y="36"/>
                    </a:cubicBezTo>
                    <a:lnTo>
                      <a:pt x="36" y="64"/>
                    </a:lnTo>
                    <a:cubicBezTo>
                      <a:pt x="32" y="72"/>
                      <a:pt x="32" y="82"/>
                      <a:pt x="36" y="90"/>
                    </a:cubicBezTo>
                    <a:lnTo>
                      <a:pt x="61" y="115"/>
                    </a:lnTo>
                    <a:cubicBezTo>
                      <a:pt x="57" y="122"/>
                      <a:pt x="54" y="132"/>
                      <a:pt x="50" y="140"/>
                    </a:cubicBezTo>
                    <a:lnTo>
                      <a:pt x="18" y="140"/>
                    </a:lnTo>
                    <a:cubicBezTo>
                      <a:pt x="7" y="140"/>
                      <a:pt x="0" y="147"/>
                      <a:pt x="0" y="158"/>
                    </a:cubicBezTo>
                    <a:lnTo>
                      <a:pt x="0" y="197"/>
                    </a:lnTo>
                    <a:cubicBezTo>
                      <a:pt x="0" y="208"/>
                      <a:pt x="7" y="215"/>
                      <a:pt x="18" y="215"/>
                    </a:cubicBezTo>
                    <a:lnTo>
                      <a:pt x="50" y="215"/>
                    </a:lnTo>
                    <a:cubicBezTo>
                      <a:pt x="54" y="226"/>
                      <a:pt x="57" y="233"/>
                      <a:pt x="61" y="240"/>
                    </a:cubicBezTo>
                    <a:lnTo>
                      <a:pt x="36" y="265"/>
                    </a:lnTo>
                    <a:cubicBezTo>
                      <a:pt x="32" y="272"/>
                      <a:pt x="32" y="283"/>
                      <a:pt x="36" y="290"/>
                    </a:cubicBezTo>
                    <a:lnTo>
                      <a:pt x="65" y="319"/>
                    </a:lnTo>
                    <a:cubicBezTo>
                      <a:pt x="68" y="322"/>
                      <a:pt x="73" y="324"/>
                      <a:pt x="77" y="324"/>
                    </a:cubicBezTo>
                    <a:cubicBezTo>
                      <a:pt x="82" y="324"/>
                      <a:pt x="86" y="322"/>
                      <a:pt x="90" y="319"/>
                    </a:cubicBezTo>
                    <a:lnTo>
                      <a:pt x="115" y="294"/>
                    </a:lnTo>
                    <a:cubicBezTo>
                      <a:pt x="122" y="297"/>
                      <a:pt x="133" y="301"/>
                      <a:pt x="140" y="304"/>
                    </a:cubicBezTo>
                    <a:lnTo>
                      <a:pt x="140" y="340"/>
                    </a:lnTo>
                    <a:cubicBezTo>
                      <a:pt x="140" y="347"/>
                      <a:pt x="147" y="354"/>
                      <a:pt x="158" y="354"/>
                    </a:cubicBezTo>
                    <a:lnTo>
                      <a:pt x="197" y="354"/>
                    </a:lnTo>
                    <a:cubicBezTo>
                      <a:pt x="208" y="354"/>
                      <a:pt x="215" y="347"/>
                      <a:pt x="215" y="340"/>
                    </a:cubicBezTo>
                    <a:lnTo>
                      <a:pt x="215" y="304"/>
                    </a:lnTo>
                    <a:cubicBezTo>
                      <a:pt x="226" y="301"/>
                      <a:pt x="233" y="297"/>
                      <a:pt x="244" y="294"/>
                    </a:cubicBezTo>
                    <a:lnTo>
                      <a:pt x="265" y="319"/>
                    </a:lnTo>
                    <a:cubicBezTo>
                      <a:pt x="269" y="322"/>
                      <a:pt x="273" y="324"/>
                      <a:pt x="278" y="324"/>
                    </a:cubicBezTo>
                    <a:cubicBezTo>
                      <a:pt x="282" y="324"/>
                      <a:pt x="287" y="322"/>
                      <a:pt x="290" y="319"/>
                    </a:cubicBezTo>
                    <a:lnTo>
                      <a:pt x="319" y="290"/>
                    </a:lnTo>
                    <a:cubicBezTo>
                      <a:pt x="326" y="283"/>
                      <a:pt x="326" y="272"/>
                      <a:pt x="319" y="265"/>
                    </a:cubicBezTo>
                    <a:lnTo>
                      <a:pt x="294" y="240"/>
                    </a:lnTo>
                    <a:cubicBezTo>
                      <a:pt x="301" y="233"/>
                      <a:pt x="304" y="226"/>
                      <a:pt x="304" y="215"/>
                    </a:cubicBezTo>
                    <a:lnTo>
                      <a:pt x="340" y="215"/>
                    </a:lnTo>
                    <a:cubicBezTo>
                      <a:pt x="347" y="215"/>
                      <a:pt x="358" y="208"/>
                      <a:pt x="358" y="197"/>
                    </a:cubicBezTo>
                    <a:lnTo>
                      <a:pt x="358" y="158"/>
                    </a:lnTo>
                    <a:cubicBezTo>
                      <a:pt x="358" y="147"/>
                      <a:pt x="347" y="140"/>
                      <a:pt x="340" y="140"/>
                    </a:cubicBezTo>
                    <a:lnTo>
                      <a:pt x="304" y="140"/>
                    </a:lnTo>
                    <a:cubicBezTo>
                      <a:pt x="304" y="132"/>
                      <a:pt x="301" y="122"/>
                      <a:pt x="294" y="115"/>
                    </a:cubicBezTo>
                    <a:lnTo>
                      <a:pt x="319" y="90"/>
                    </a:lnTo>
                    <a:cubicBezTo>
                      <a:pt x="326" y="82"/>
                      <a:pt x="326" y="72"/>
                      <a:pt x="319" y="64"/>
                    </a:cubicBezTo>
                    <a:lnTo>
                      <a:pt x="290" y="36"/>
                    </a:lnTo>
                    <a:cubicBezTo>
                      <a:pt x="287" y="32"/>
                      <a:pt x="282" y="30"/>
                      <a:pt x="278" y="30"/>
                    </a:cubicBezTo>
                    <a:cubicBezTo>
                      <a:pt x="273" y="30"/>
                      <a:pt x="269" y="32"/>
                      <a:pt x="265" y="36"/>
                    </a:cubicBezTo>
                    <a:lnTo>
                      <a:pt x="244" y="61"/>
                    </a:lnTo>
                    <a:cubicBezTo>
                      <a:pt x="233" y="57"/>
                      <a:pt x="226" y="54"/>
                      <a:pt x="215" y="50"/>
                    </a:cubicBezTo>
                    <a:lnTo>
                      <a:pt x="215" y="14"/>
                    </a:lnTo>
                    <a:cubicBezTo>
                      <a:pt x="215" y="7"/>
                      <a:pt x="208" y="0"/>
                      <a:pt x="1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15;p41">
                <a:extLst>
                  <a:ext uri="{FF2B5EF4-FFF2-40B4-BE49-F238E27FC236}">
                    <a16:creationId xmlns:a16="http://schemas.microsoft.com/office/drawing/2014/main" id="{C8551EB8-1145-436B-B1C6-74B3A2D5EEE7}"/>
                  </a:ext>
                </a:extLst>
              </p:cNvPr>
              <p:cNvSpPr/>
              <p:nvPr/>
            </p:nvSpPr>
            <p:spPr>
              <a:xfrm>
                <a:off x="2756072" y="2605136"/>
                <a:ext cx="34369" cy="35290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15" extrusionOk="0">
                    <a:moveTo>
                      <a:pt x="0" y="0"/>
                    </a:moveTo>
                    <a:lnTo>
                      <a:pt x="0" y="115"/>
                    </a:lnTo>
                    <a:lnTo>
                      <a:pt x="111" y="115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292A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16;p41">
                <a:extLst>
                  <a:ext uri="{FF2B5EF4-FFF2-40B4-BE49-F238E27FC236}">
                    <a16:creationId xmlns:a16="http://schemas.microsoft.com/office/drawing/2014/main" id="{E146225B-02AC-41D1-96CB-BEC6C20DFF06}"/>
                  </a:ext>
                </a:extLst>
              </p:cNvPr>
              <p:cNvSpPr/>
              <p:nvPr/>
            </p:nvSpPr>
            <p:spPr>
              <a:xfrm>
                <a:off x="2811922" y="2605136"/>
                <a:ext cx="35597" cy="3529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5" extrusionOk="0">
                    <a:moveTo>
                      <a:pt x="1" y="0"/>
                    </a:moveTo>
                    <a:lnTo>
                      <a:pt x="1" y="115"/>
                    </a:lnTo>
                    <a:lnTo>
                      <a:pt x="115" y="115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292A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17;p41">
                <a:extLst>
                  <a:ext uri="{FF2B5EF4-FFF2-40B4-BE49-F238E27FC236}">
                    <a16:creationId xmlns:a16="http://schemas.microsoft.com/office/drawing/2014/main" id="{D35EA31A-19F4-4270-8F50-E75B3C2C915F}"/>
                  </a:ext>
                </a:extLst>
              </p:cNvPr>
              <p:cNvSpPr/>
              <p:nvPr/>
            </p:nvSpPr>
            <p:spPr>
              <a:xfrm>
                <a:off x="2756072" y="2658838"/>
                <a:ext cx="34369" cy="35597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16" extrusionOk="0">
                    <a:moveTo>
                      <a:pt x="0" y="1"/>
                    </a:moveTo>
                    <a:lnTo>
                      <a:pt x="0" y="115"/>
                    </a:lnTo>
                    <a:lnTo>
                      <a:pt x="111" y="115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rgbClr val="292A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18;p41">
                <a:extLst>
                  <a:ext uri="{FF2B5EF4-FFF2-40B4-BE49-F238E27FC236}">
                    <a16:creationId xmlns:a16="http://schemas.microsoft.com/office/drawing/2014/main" id="{6FEFFAE7-44FF-421F-9BD9-8C270BD18FC4}"/>
                  </a:ext>
                </a:extLst>
              </p:cNvPr>
              <p:cNvSpPr/>
              <p:nvPr/>
            </p:nvSpPr>
            <p:spPr>
              <a:xfrm>
                <a:off x="2811922" y="2658838"/>
                <a:ext cx="35597" cy="35597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6" extrusionOk="0">
                    <a:moveTo>
                      <a:pt x="1" y="1"/>
                    </a:moveTo>
                    <a:lnTo>
                      <a:pt x="1" y="115"/>
                    </a:lnTo>
                    <a:lnTo>
                      <a:pt x="115" y="115"/>
                    </a:lnTo>
                    <a:lnTo>
                      <a:pt x="115" y="1"/>
                    </a:lnTo>
                    <a:close/>
                  </a:path>
                </a:pathLst>
              </a:custGeom>
              <a:solidFill>
                <a:srgbClr val="F14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19;p41">
                <a:extLst>
                  <a:ext uri="{FF2B5EF4-FFF2-40B4-BE49-F238E27FC236}">
                    <a16:creationId xmlns:a16="http://schemas.microsoft.com/office/drawing/2014/main" id="{A3C4BC2A-6BAE-43A6-8D79-E7A8642379A7}"/>
                  </a:ext>
                </a:extLst>
              </p:cNvPr>
              <p:cNvSpPr/>
              <p:nvPr/>
            </p:nvSpPr>
            <p:spPr>
              <a:xfrm>
                <a:off x="2756072" y="2712847"/>
                <a:ext cx="34369" cy="34369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12" extrusionOk="0">
                    <a:moveTo>
                      <a:pt x="0" y="0"/>
                    </a:moveTo>
                    <a:lnTo>
                      <a:pt x="0" y="111"/>
                    </a:lnTo>
                    <a:lnTo>
                      <a:pt x="111" y="111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F14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20;p41">
                <a:extLst>
                  <a:ext uri="{FF2B5EF4-FFF2-40B4-BE49-F238E27FC236}">
                    <a16:creationId xmlns:a16="http://schemas.microsoft.com/office/drawing/2014/main" id="{64B4B685-0D63-40F0-B772-4CFE22D83221}"/>
                  </a:ext>
                </a:extLst>
              </p:cNvPr>
              <p:cNvSpPr/>
              <p:nvPr/>
            </p:nvSpPr>
            <p:spPr>
              <a:xfrm>
                <a:off x="2811922" y="2712847"/>
                <a:ext cx="35597" cy="3436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2" extrusionOk="0">
                    <a:moveTo>
                      <a:pt x="1" y="0"/>
                    </a:moveTo>
                    <a:lnTo>
                      <a:pt x="1" y="111"/>
                    </a:lnTo>
                    <a:lnTo>
                      <a:pt x="115" y="111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F14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21;p41">
                <a:extLst>
                  <a:ext uri="{FF2B5EF4-FFF2-40B4-BE49-F238E27FC236}">
                    <a16:creationId xmlns:a16="http://schemas.microsoft.com/office/drawing/2014/main" id="{7C4AF17F-7B0D-414A-9250-599131613A7C}"/>
                  </a:ext>
                </a:extLst>
              </p:cNvPr>
              <p:cNvSpPr/>
              <p:nvPr/>
            </p:nvSpPr>
            <p:spPr>
              <a:xfrm>
                <a:off x="4242849" y="3381513"/>
                <a:ext cx="171847" cy="169392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52" extrusionOk="0">
                    <a:moveTo>
                      <a:pt x="362" y="1"/>
                    </a:moveTo>
                    <a:lnTo>
                      <a:pt x="1" y="462"/>
                    </a:lnTo>
                    <a:lnTo>
                      <a:pt x="80" y="552"/>
                    </a:lnTo>
                    <a:lnTo>
                      <a:pt x="559" y="169"/>
                    </a:lnTo>
                    <a:lnTo>
                      <a:pt x="362" y="1"/>
                    </a:lnTo>
                    <a:close/>
                  </a:path>
                </a:pathLst>
              </a:custGeom>
              <a:solidFill>
                <a:srgbClr val="F0E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22;p41">
                <a:extLst>
                  <a:ext uri="{FF2B5EF4-FFF2-40B4-BE49-F238E27FC236}">
                    <a16:creationId xmlns:a16="http://schemas.microsoft.com/office/drawing/2014/main" id="{180F5CBD-8665-40D5-9447-BDED8367F282}"/>
                  </a:ext>
                </a:extLst>
              </p:cNvPr>
              <p:cNvSpPr/>
              <p:nvPr/>
            </p:nvSpPr>
            <p:spPr>
              <a:xfrm>
                <a:off x="3473223" y="4584131"/>
                <a:ext cx="1052257" cy="67205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219" extrusionOk="0">
                    <a:moveTo>
                      <a:pt x="1714" y="0"/>
                    </a:moveTo>
                    <a:cubicBezTo>
                      <a:pt x="766" y="0"/>
                      <a:pt x="0" y="108"/>
                      <a:pt x="0" y="108"/>
                    </a:cubicBezTo>
                    <a:cubicBezTo>
                      <a:pt x="0" y="108"/>
                      <a:pt x="766" y="219"/>
                      <a:pt x="1714" y="219"/>
                    </a:cubicBezTo>
                    <a:cubicBezTo>
                      <a:pt x="2659" y="219"/>
                      <a:pt x="3429" y="108"/>
                      <a:pt x="3429" y="108"/>
                    </a:cubicBezTo>
                    <a:cubicBezTo>
                      <a:pt x="3429" y="108"/>
                      <a:pt x="2659" y="0"/>
                      <a:pt x="1714" y="0"/>
                    </a:cubicBezTo>
                    <a:close/>
                  </a:path>
                </a:pathLst>
              </a:custGeom>
              <a:solidFill>
                <a:srgbClr val="F14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23;p41">
                <a:extLst>
                  <a:ext uri="{FF2B5EF4-FFF2-40B4-BE49-F238E27FC236}">
                    <a16:creationId xmlns:a16="http://schemas.microsoft.com/office/drawing/2014/main" id="{2B09B491-1F9E-4E15-B24D-BC08469FFBAB}"/>
                  </a:ext>
                </a:extLst>
              </p:cNvPr>
              <p:cNvSpPr/>
              <p:nvPr/>
            </p:nvSpPr>
            <p:spPr>
              <a:xfrm>
                <a:off x="4054739" y="4536873"/>
                <a:ext cx="178598" cy="108632"/>
              </a:xfrm>
              <a:custGeom>
                <a:avLst/>
                <a:gdLst/>
                <a:ahLst/>
                <a:cxnLst/>
                <a:rect l="l" t="t" r="r" b="b"/>
                <a:pathLst>
                  <a:path w="582" h="354" extrusionOk="0">
                    <a:moveTo>
                      <a:pt x="546" y="1"/>
                    </a:moveTo>
                    <a:lnTo>
                      <a:pt x="320" y="58"/>
                    </a:lnTo>
                    <a:cubicBezTo>
                      <a:pt x="320" y="58"/>
                      <a:pt x="213" y="122"/>
                      <a:pt x="116" y="197"/>
                    </a:cubicBezTo>
                    <a:cubicBezTo>
                      <a:pt x="77" y="230"/>
                      <a:pt x="41" y="265"/>
                      <a:pt x="16" y="301"/>
                    </a:cubicBezTo>
                    <a:cubicBezTo>
                      <a:pt x="1" y="323"/>
                      <a:pt x="18" y="353"/>
                      <a:pt x="42" y="353"/>
                    </a:cubicBezTo>
                    <a:cubicBezTo>
                      <a:pt x="45" y="353"/>
                      <a:pt x="48" y="353"/>
                      <a:pt x="52" y="351"/>
                    </a:cubicBezTo>
                    <a:lnTo>
                      <a:pt x="582" y="222"/>
                    </a:lnTo>
                    <a:lnTo>
                      <a:pt x="560" y="94"/>
                    </a:lnTo>
                    <a:lnTo>
                      <a:pt x="546" y="1"/>
                    </a:lnTo>
                    <a:close/>
                  </a:path>
                </a:pathLst>
              </a:custGeom>
              <a:solidFill>
                <a:srgbClr val="FBCC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24;p41">
                <a:extLst>
                  <a:ext uri="{FF2B5EF4-FFF2-40B4-BE49-F238E27FC236}">
                    <a16:creationId xmlns:a16="http://schemas.microsoft.com/office/drawing/2014/main" id="{9335A528-6083-4F4E-97AB-2DFF5EAFDCA8}"/>
                  </a:ext>
                </a:extLst>
              </p:cNvPr>
              <p:cNvSpPr/>
              <p:nvPr/>
            </p:nvSpPr>
            <p:spPr>
              <a:xfrm>
                <a:off x="3755235" y="4536873"/>
                <a:ext cx="185963" cy="71808"/>
              </a:xfrm>
              <a:custGeom>
                <a:avLst/>
                <a:gdLst/>
                <a:ahLst/>
                <a:cxnLst/>
                <a:rect l="l" t="t" r="r" b="b"/>
                <a:pathLst>
                  <a:path w="606" h="234" extrusionOk="0">
                    <a:moveTo>
                      <a:pt x="606" y="1"/>
                    </a:moveTo>
                    <a:lnTo>
                      <a:pt x="373" y="8"/>
                    </a:lnTo>
                    <a:cubicBezTo>
                      <a:pt x="373" y="8"/>
                      <a:pt x="255" y="43"/>
                      <a:pt x="144" y="97"/>
                    </a:cubicBezTo>
                    <a:cubicBezTo>
                      <a:pt x="98" y="122"/>
                      <a:pt x="55" y="147"/>
                      <a:pt x="22" y="176"/>
                    </a:cubicBezTo>
                    <a:cubicBezTo>
                      <a:pt x="1" y="197"/>
                      <a:pt x="15" y="233"/>
                      <a:pt x="47" y="233"/>
                    </a:cubicBezTo>
                    <a:lnTo>
                      <a:pt x="591" y="222"/>
                    </a:lnTo>
                    <a:lnTo>
                      <a:pt x="599" y="97"/>
                    </a:lnTo>
                    <a:lnTo>
                      <a:pt x="606" y="1"/>
                    </a:lnTo>
                    <a:close/>
                  </a:path>
                </a:pathLst>
              </a:custGeom>
              <a:solidFill>
                <a:srgbClr val="FBCC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25;p41">
                <a:extLst>
                  <a:ext uri="{FF2B5EF4-FFF2-40B4-BE49-F238E27FC236}">
                    <a16:creationId xmlns:a16="http://schemas.microsoft.com/office/drawing/2014/main" id="{3B24A5BA-6673-4113-AC76-05B503ED648B}"/>
                  </a:ext>
                </a:extLst>
              </p:cNvPr>
              <p:cNvSpPr/>
              <p:nvPr/>
            </p:nvSpPr>
            <p:spPr>
              <a:xfrm>
                <a:off x="3807096" y="3473881"/>
                <a:ext cx="441586" cy="1084172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3533" extrusionOk="0">
                    <a:moveTo>
                      <a:pt x="379" y="0"/>
                    </a:moveTo>
                    <a:lnTo>
                      <a:pt x="0" y="1779"/>
                    </a:lnTo>
                    <a:cubicBezTo>
                      <a:pt x="0" y="1779"/>
                      <a:pt x="79" y="3418"/>
                      <a:pt x="175" y="3472"/>
                    </a:cubicBezTo>
                    <a:cubicBezTo>
                      <a:pt x="208" y="3490"/>
                      <a:pt x="251" y="3496"/>
                      <a:pt x="294" y="3496"/>
                    </a:cubicBezTo>
                    <a:cubicBezTo>
                      <a:pt x="379" y="3496"/>
                      <a:pt x="465" y="3472"/>
                      <a:pt x="465" y="3472"/>
                    </a:cubicBezTo>
                    <a:cubicBezTo>
                      <a:pt x="465" y="3472"/>
                      <a:pt x="437" y="2201"/>
                      <a:pt x="437" y="1926"/>
                    </a:cubicBezTo>
                    <a:cubicBezTo>
                      <a:pt x="437" y="1654"/>
                      <a:pt x="694" y="1081"/>
                      <a:pt x="694" y="1081"/>
                    </a:cubicBezTo>
                    <a:lnTo>
                      <a:pt x="694" y="1081"/>
                    </a:lnTo>
                    <a:cubicBezTo>
                      <a:pt x="694" y="1081"/>
                      <a:pt x="598" y="1825"/>
                      <a:pt x="694" y="2126"/>
                    </a:cubicBezTo>
                    <a:cubicBezTo>
                      <a:pt x="784" y="2394"/>
                      <a:pt x="1084" y="3533"/>
                      <a:pt x="1084" y="3533"/>
                    </a:cubicBezTo>
                    <a:lnTo>
                      <a:pt x="1378" y="3504"/>
                    </a:lnTo>
                    <a:lnTo>
                      <a:pt x="1192" y="1768"/>
                    </a:lnTo>
                    <a:cubicBezTo>
                      <a:pt x="1374" y="1024"/>
                      <a:pt x="1439" y="190"/>
                      <a:pt x="1439" y="190"/>
                    </a:cubicBezTo>
                    <a:cubicBezTo>
                      <a:pt x="888" y="136"/>
                      <a:pt x="379" y="0"/>
                      <a:pt x="379" y="0"/>
                    </a:cubicBezTo>
                    <a:close/>
                  </a:path>
                </a:pathLst>
              </a:custGeom>
              <a:solidFill>
                <a:srgbClr val="7D24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26;p41">
                <a:extLst>
                  <a:ext uri="{FF2B5EF4-FFF2-40B4-BE49-F238E27FC236}">
                    <a16:creationId xmlns:a16="http://schemas.microsoft.com/office/drawing/2014/main" id="{2A8EC305-B887-4AA9-BAF5-2997716930FE}"/>
                  </a:ext>
                </a:extLst>
              </p:cNvPr>
              <p:cNvSpPr/>
              <p:nvPr/>
            </p:nvSpPr>
            <p:spPr>
              <a:xfrm>
                <a:off x="4023438" y="2801532"/>
                <a:ext cx="114463" cy="144843"/>
              </a:xfrm>
              <a:custGeom>
                <a:avLst/>
                <a:gdLst/>
                <a:ahLst/>
                <a:cxnLst/>
                <a:rect l="l" t="t" r="r" b="b"/>
                <a:pathLst>
                  <a:path w="373" h="472" extrusionOk="0">
                    <a:moveTo>
                      <a:pt x="351" y="1"/>
                    </a:moveTo>
                    <a:lnTo>
                      <a:pt x="4" y="76"/>
                    </a:lnTo>
                    <a:cubicBezTo>
                      <a:pt x="4" y="76"/>
                      <a:pt x="0" y="176"/>
                      <a:pt x="0" y="273"/>
                    </a:cubicBezTo>
                    <a:cubicBezTo>
                      <a:pt x="0" y="305"/>
                      <a:pt x="0" y="337"/>
                      <a:pt x="0" y="366"/>
                    </a:cubicBezTo>
                    <a:cubicBezTo>
                      <a:pt x="4" y="420"/>
                      <a:pt x="11" y="459"/>
                      <a:pt x="22" y="466"/>
                    </a:cubicBezTo>
                    <a:cubicBezTo>
                      <a:pt x="29" y="470"/>
                      <a:pt x="50" y="472"/>
                      <a:pt x="77" y="472"/>
                    </a:cubicBezTo>
                    <a:cubicBezTo>
                      <a:pt x="157" y="472"/>
                      <a:pt x="294" y="455"/>
                      <a:pt x="337" y="413"/>
                    </a:cubicBezTo>
                    <a:cubicBezTo>
                      <a:pt x="365" y="387"/>
                      <a:pt x="372" y="312"/>
                      <a:pt x="372" y="241"/>
                    </a:cubicBezTo>
                    <a:cubicBezTo>
                      <a:pt x="372" y="194"/>
                      <a:pt x="372" y="148"/>
                      <a:pt x="369" y="116"/>
                    </a:cubicBezTo>
                    <a:cubicBezTo>
                      <a:pt x="365" y="94"/>
                      <a:pt x="365" y="80"/>
                      <a:pt x="365" y="80"/>
                    </a:cubicBezTo>
                    <a:lnTo>
                      <a:pt x="351" y="1"/>
                    </a:lnTo>
                    <a:close/>
                  </a:path>
                </a:pathLst>
              </a:custGeom>
              <a:solidFill>
                <a:srgbClr val="F0E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27;p41">
                <a:extLst>
                  <a:ext uri="{FF2B5EF4-FFF2-40B4-BE49-F238E27FC236}">
                    <a16:creationId xmlns:a16="http://schemas.microsoft.com/office/drawing/2014/main" id="{F7A8EB07-E626-4764-BA63-153896028724}"/>
                  </a:ext>
                </a:extLst>
              </p:cNvPr>
              <p:cNvSpPr/>
              <p:nvPr/>
            </p:nvSpPr>
            <p:spPr>
              <a:xfrm>
                <a:off x="4024359" y="2100951"/>
                <a:ext cx="438517" cy="424401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383" extrusionOk="0">
                    <a:moveTo>
                      <a:pt x="115" y="1"/>
                    </a:moveTo>
                    <a:cubicBezTo>
                      <a:pt x="51" y="1"/>
                      <a:pt x="1" y="51"/>
                      <a:pt x="1" y="119"/>
                    </a:cubicBezTo>
                    <a:lnTo>
                      <a:pt x="1" y="971"/>
                    </a:lnTo>
                    <a:cubicBezTo>
                      <a:pt x="1" y="1035"/>
                      <a:pt x="51" y="1085"/>
                      <a:pt x="115" y="1085"/>
                    </a:cubicBezTo>
                    <a:lnTo>
                      <a:pt x="180" y="1085"/>
                    </a:lnTo>
                    <a:lnTo>
                      <a:pt x="180" y="1382"/>
                    </a:lnTo>
                    <a:lnTo>
                      <a:pt x="477" y="1085"/>
                    </a:lnTo>
                    <a:lnTo>
                      <a:pt x="1311" y="1085"/>
                    </a:lnTo>
                    <a:cubicBezTo>
                      <a:pt x="1375" y="1085"/>
                      <a:pt x="1429" y="1035"/>
                      <a:pt x="1429" y="971"/>
                    </a:cubicBezTo>
                    <a:lnTo>
                      <a:pt x="1429" y="119"/>
                    </a:lnTo>
                    <a:cubicBezTo>
                      <a:pt x="1429" y="51"/>
                      <a:pt x="1375" y="1"/>
                      <a:pt x="1311" y="1"/>
                    </a:cubicBezTo>
                    <a:close/>
                  </a:path>
                </a:pathLst>
              </a:custGeom>
              <a:solidFill>
                <a:srgbClr val="604E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28;p41">
                <a:extLst>
                  <a:ext uri="{FF2B5EF4-FFF2-40B4-BE49-F238E27FC236}">
                    <a16:creationId xmlns:a16="http://schemas.microsoft.com/office/drawing/2014/main" id="{145E1458-1756-4558-96B5-2E633F586989}"/>
                  </a:ext>
                </a:extLst>
              </p:cNvPr>
              <p:cNvSpPr/>
              <p:nvPr/>
            </p:nvSpPr>
            <p:spPr>
              <a:xfrm>
                <a:off x="4074992" y="2152505"/>
                <a:ext cx="336330" cy="3007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8" extrusionOk="0">
                    <a:moveTo>
                      <a:pt x="0" y="1"/>
                    </a:moveTo>
                    <a:lnTo>
                      <a:pt x="0" y="98"/>
                    </a:lnTo>
                    <a:lnTo>
                      <a:pt x="1095" y="98"/>
                    </a:lnTo>
                    <a:lnTo>
                      <a:pt x="10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29;p41">
                <a:extLst>
                  <a:ext uri="{FF2B5EF4-FFF2-40B4-BE49-F238E27FC236}">
                    <a16:creationId xmlns:a16="http://schemas.microsoft.com/office/drawing/2014/main" id="{3E0D6149-1186-4C42-9E71-268287CFD566}"/>
                  </a:ext>
                </a:extLst>
              </p:cNvPr>
              <p:cNvSpPr/>
              <p:nvPr/>
            </p:nvSpPr>
            <p:spPr>
              <a:xfrm>
                <a:off x="4074992" y="2219709"/>
                <a:ext cx="336330" cy="29766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97" extrusionOk="0">
                    <a:moveTo>
                      <a:pt x="0" y="0"/>
                    </a:moveTo>
                    <a:lnTo>
                      <a:pt x="0" y="97"/>
                    </a:lnTo>
                    <a:lnTo>
                      <a:pt x="1095" y="97"/>
                    </a:lnTo>
                    <a:lnTo>
                      <a:pt x="109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30;p41">
                <a:extLst>
                  <a:ext uri="{FF2B5EF4-FFF2-40B4-BE49-F238E27FC236}">
                    <a16:creationId xmlns:a16="http://schemas.microsoft.com/office/drawing/2014/main" id="{2C191E38-5A01-4ACF-BD6E-CDFBDDD0DCDB}"/>
                  </a:ext>
                </a:extLst>
              </p:cNvPr>
              <p:cNvSpPr/>
              <p:nvPr/>
            </p:nvSpPr>
            <p:spPr>
              <a:xfrm>
                <a:off x="4074992" y="2285379"/>
                <a:ext cx="336330" cy="31301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2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1095" y="101"/>
                    </a:lnTo>
                    <a:lnTo>
                      <a:pt x="10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31;p41">
                <a:extLst>
                  <a:ext uri="{FF2B5EF4-FFF2-40B4-BE49-F238E27FC236}">
                    <a16:creationId xmlns:a16="http://schemas.microsoft.com/office/drawing/2014/main" id="{5E2FC8F2-F503-471B-9AE7-48D537D65857}"/>
                  </a:ext>
                </a:extLst>
              </p:cNvPr>
              <p:cNvSpPr/>
              <p:nvPr/>
            </p:nvSpPr>
            <p:spPr>
              <a:xfrm>
                <a:off x="4074992" y="2352583"/>
                <a:ext cx="181360" cy="30994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01" extrusionOk="0">
                    <a:moveTo>
                      <a:pt x="0" y="0"/>
                    </a:moveTo>
                    <a:lnTo>
                      <a:pt x="0" y="100"/>
                    </a:lnTo>
                    <a:lnTo>
                      <a:pt x="591" y="100"/>
                    </a:lnTo>
                    <a:lnTo>
                      <a:pt x="5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32;p41">
                <a:extLst>
                  <a:ext uri="{FF2B5EF4-FFF2-40B4-BE49-F238E27FC236}">
                    <a16:creationId xmlns:a16="http://schemas.microsoft.com/office/drawing/2014/main" id="{FC5C2CD6-F847-48B2-A260-DC847F06185B}"/>
                  </a:ext>
                </a:extLst>
              </p:cNvPr>
              <p:cNvSpPr/>
              <p:nvPr/>
            </p:nvSpPr>
            <p:spPr>
              <a:xfrm>
                <a:off x="1966193" y="4100813"/>
                <a:ext cx="478103" cy="59840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195" extrusionOk="0">
                    <a:moveTo>
                      <a:pt x="98" y="1"/>
                    </a:moveTo>
                    <a:cubicBezTo>
                      <a:pt x="44" y="1"/>
                      <a:pt x="1" y="44"/>
                      <a:pt x="1" y="97"/>
                    </a:cubicBezTo>
                    <a:cubicBezTo>
                      <a:pt x="1" y="151"/>
                      <a:pt x="44" y="194"/>
                      <a:pt x="98" y="194"/>
                    </a:cubicBezTo>
                    <a:lnTo>
                      <a:pt x="1461" y="194"/>
                    </a:lnTo>
                    <a:cubicBezTo>
                      <a:pt x="1515" y="194"/>
                      <a:pt x="1558" y="151"/>
                      <a:pt x="1558" y="97"/>
                    </a:cubicBezTo>
                    <a:cubicBezTo>
                      <a:pt x="1558" y="44"/>
                      <a:pt x="1515" y="1"/>
                      <a:pt x="1461" y="1"/>
                    </a:cubicBezTo>
                    <a:close/>
                  </a:path>
                </a:pathLst>
              </a:custGeom>
              <a:solidFill>
                <a:srgbClr val="292A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33;p41">
                <a:extLst>
                  <a:ext uri="{FF2B5EF4-FFF2-40B4-BE49-F238E27FC236}">
                    <a16:creationId xmlns:a16="http://schemas.microsoft.com/office/drawing/2014/main" id="{8BE9AA09-AAB7-41C8-869D-93517F8D0E38}"/>
                  </a:ext>
                </a:extLst>
              </p:cNvPr>
              <p:cNvSpPr/>
              <p:nvPr/>
            </p:nvSpPr>
            <p:spPr>
              <a:xfrm>
                <a:off x="2176090" y="4206376"/>
                <a:ext cx="57385" cy="286923"/>
              </a:xfrm>
              <a:custGeom>
                <a:avLst/>
                <a:gdLst/>
                <a:ahLst/>
                <a:cxnLst/>
                <a:rect l="l" t="t" r="r" b="b"/>
                <a:pathLst>
                  <a:path w="187" h="935" extrusionOk="0">
                    <a:moveTo>
                      <a:pt x="0" y="0"/>
                    </a:moveTo>
                    <a:lnTo>
                      <a:pt x="0" y="934"/>
                    </a:lnTo>
                    <a:lnTo>
                      <a:pt x="187" y="934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E3DA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34;p41">
                <a:extLst>
                  <a:ext uri="{FF2B5EF4-FFF2-40B4-BE49-F238E27FC236}">
                    <a16:creationId xmlns:a16="http://schemas.microsoft.com/office/drawing/2014/main" id="{63381646-CA23-4CFA-AE50-6F9984388A25}"/>
                  </a:ext>
                </a:extLst>
              </p:cNvPr>
              <p:cNvSpPr/>
              <p:nvPr/>
            </p:nvSpPr>
            <p:spPr>
              <a:xfrm>
                <a:off x="2161668" y="4160345"/>
                <a:ext cx="87151" cy="111087"/>
              </a:xfrm>
              <a:custGeom>
                <a:avLst/>
                <a:gdLst/>
                <a:ahLst/>
                <a:cxnLst/>
                <a:rect l="l" t="t" r="r" b="b"/>
                <a:pathLst>
                  <a:path w="284" h="362" extrusionOk="0">
                    <a:moveTo>
                      <a:pt x="1" y="0"/>
                    </a:moveTo>
                    <a:lnTo>
                      <a:pt x="1" y="361"/>
                    </a:lnTo>
                    <a:lnTo>
                      <a:pt x="284" y="36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0E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35;p41">
                <a:extLst>
                  <a:ext uri="{FF2B5EF4-FFF2-40B4-BE49-F238E27FC236}">
                    <a16:creationId xmlns:a16="http://schemas.microsoft.com/office/drawing/2014/main" id="{41866F8E-4F4F-468A-8ED3-64DA3A1D1F1E}"/>
                  </a:ext>
                </a:extLst>
              </p:cNvPr>
              <p:cNvSpPr/>
              <p:nvPr/>
            </p:nvSpPr>
            <p:spPr>
              <a:xfrm>
                <a:off x="2033397" y="4479796"/>
                <a:ext cx="344001" cy="36518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19" extrusionOk="0">
                    <a:moveTo>
                      <a:pt x="0" y="0"/>
                    </a:moveTo>
                    <a:lnTo>
                      <a:pt x="0" y="119"/>
                    </a:lnTo>
                    <a:lnTo>
                      <a:pt x="1120" y="119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rgbClr val="292A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36;p41">
                <a:extLst>
                  <a:ext uri="{FF2B5EF4-FFF2-40B4-BE49-F238E27FC236}">
                    <a16:creationId xmlns:a16="http://schemas.microsoft.com/office/drawing/2014/main" id="{B78920C6-C353-4F03-98D0-62B94DAE044F}"/>
                  </a:ext>
                </a:extLst>
              </p:cNvPr>
              <p:cNvSpPr/>
              <p:nvPr/>
            </p:nvSpPr>
            <p:spPr>
              <a:xfrm>
                <a:off x="2022349" y="4516006"/>
                <a:ext cx="61681" cy="61681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01" y="1"/>
                    </a:moveTo>
                    <a:cubicBezTo>
                      <a:pt x="43" y="1"/>
                      <a:pt x="0" y="44"/>
                      <a:pt x="0" y="101"/>
                    </a:cubicBezTo>
                    <a:cubicBezTo>
                      <a:pt x="0" y="154"/>
                      <a:pt x="43" y="201"/>
                      <a:pt x="101" y="201"/>
                    </a:cubicBezTo>
                    <a:cubicBezTo>
                      <a:pt x="158" y="201"/>
                      <a:pt x="201" y="154"/>
                      <a:pt x="201" y="101"/>
                    </a:cubicBezTo>
                    <a:cubicBezTo>
                      <a:pt x="201" y="44"/>
                      <a:pt x="158" y="1"/>
                      <a:pt x="101" y="1"/>
                    </a:cubicBezTo>
                    <a:close/>
                  </a:path>
                </a:pathLst>
              </a:custGeom>
              <a:solidFill>
                <a:srgbClr val="E3DA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37;p41">
                <a:extLst>
                  <a:ext uri="{FF2B5EF4-FFF2-40B4-BE49-F238E27FC236}">
                    <a16:creationId xmlns:a16="http://schemas.microsoft.com/office/drawing/2014/main" id="{44FC2BAF-E0D9-4761-B23F-01350150D27C}"/>
                  </a:ext>
                </a:extLst>
              </p:cNvPr>
              <p:cNvSpPr/>
              <p:nvPr/>
            </p:nvSpPr>
            <p:spPr>
              <a:xfrm>
                <a:off x="2326456" y="4516006"/>
                <a:ext cx="61988" cy="61681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01" y="1"/>
                    </a:moveTo>
                    <a:cubicBezTo>
                      <a:pt x="47" y="1"/>
                      <a:pt x="1" y="44"/>
                      <a:pt x="1" y="101"/>
                    </a:cubicBezTo>
                    <a:cubicBezTo>
                      <a:pt x="1" y="154"/>
                      <a:pt x="47" y="201"/>
                      <a:pt x="101" y="201"/>
                    </a:cubicBezTo>
                    <a:cubicBezTo>
                      <a:pt x="158" y="201"/>
                      <a:pt x="201" y="154"/>
                      <a:pt x="201" y="101"/>
                    </a:cubicBezTo>
                    <a:cubicBezTo>
                      <a:pt x="201" y="44"/>
                      <a:pt x="158" y="1"/>
                      <a:pt x="101" y="1"/>
                    </a:cubicBezTo>
                    <a:close/>
                  </a:path>
                </a:pathLst>
              </a:custGeom>
              <a:solidFill>
                <a:srgbClr val="E3DA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38;p41">
                <a:extLst>
                  <a:ext uri="{FF2B5EF4-FFF2-40B4-BE49-F238E27FC236}">
                    <a16:creationId xmlns:a16="http://schemas.microsoft.com/office/drawing/2014/main" id="{8C429CAD-8A93-47E5-A151-2AAA45954AD7}"/>
                  </a:ext>
                </a:extLst>
              </p:cNvPr>
              <p:cNvSpPr/>
              <p:nvPr/>
            </p:nvSpPr>
            <p:spPr>
              <a:xfrm>
                <a:off x="1785140" y="3935104"/>
                <a:ext cx="821798" cy="648109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2112" extrusionOk="0">
                    <a:moveTo>
                      <a:pt x="756" y="0"/>
                    </a:moveTo>
                    <a:cubicBezTo>
                      <a:pt x="756" y="0"/>
                      <a:pt x="25" y="68"/>
                      <a:pt x="15" y="351"/>
                    </a:cubicBezTo>
                    <a:cubicBezTo>
                      <a:pt x="0" y="637"/>
                      <a:pt x="383" y="2112"/>
                      <a:pt x="383" y="2112"/>
                    </a:cubicBezTo>
                    <a:lnTo>
                      <a:pt x="702" y="2112"/>
                    </a:lnTo>
                    <a:cubicBezTo>
                      <a:pt x="702" y="2112"/>
                      <a:pt x="727" y="637"/>
                      <a:pt x="648" y="584"/>
                    </a:cubicBezTo>
                    <a:cubicBezTo>
                      <a:pt x="648" y="584"/>
                      <a:pt x="1038" y="577"/>
                      <a:pt x="1339" y="548"/>
                    </a:cubicBezTo>
                    <a:cubicBezTo>
                      <a:pt x="1640" y="577"/>
                      <a:pt x="2030" y="584"/>
                      <a:pt x="2030" y="584"/>
                    </a:cubicBezTo>
                    <a:cubicBezTo>
                      <a:pt x="1951" y="637"/>
                      <a:pt x="1976" y="2112"/>
                      <a:pt x="1976" y="2112"/>
                    </a:cubicBezTo>
                    <a:lnTo>
                      <a:pt x="2294" y="2112"/>
                    </a:lnTo>
                    <a:cubicBezTo>
                      <a:pt x="2294" y="2112"/>
                      <a:pt x="2677" y="637"/>
                      <a:pt x="2663" y="351"/>
                    </a:cubicBezTo>
                    <a:cubicBezTo>
                      <a:pt x="2652" y="68"/>
                      <a:pt x="1922" y="0"/>
                      <a:pt x="1922" y="0"/>
                    </a:cubicBezTo>
                    <a:cubicBezTo>
                      <a:pt x="1890" y="0"/>
                      <a:pt x="1582" y="4"/>
                      <a:pt x="1339" y="4"/>
                    </a:cubicBezTo>
                    <a:cubicBezTo>
                      <a:pt x="1096" y="4"/>
                      <a:pt x="788" y="0"/>
                      <a:pt x="756" y="0"/>
                    </a:cubicBezTo>
                    <a:close/>
                  </a:path>
                </a:pathLst>
              </a:custGeom>
              <a:solidFill>
                <a:srgbClr val="423A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39;p41">
                <a:extLst>
                  <a:ext uri="{FF2B5EF4-FFF2-40B4-BE49-F238E27FC236}">
                    <a16:creationId xmlns:a16="http://schemas.microsoft.com/office/drawing/2014/main" id="{4F37BB31-6E15-4CB6-BD90-3BA50E6A3824}"/>
                  </a:ext>
                </a:extLst>
              </p:cNvPr>
              <p:cNvSpPr/>
              <p:nvPr/>
            </p:nvSpPr>
            <p:spPr>
              <a:xfrm>
                <a:off x="1817975" y="4582903"/>
                <a:ext cx="171847" cy="62908"/>
              </a:xfrm>
              <a:custGeom>
                <a:avLst/>
                <a:gdLst/>
                <a:ahLst/>
                <a:cxnLst/>
                <a:rect l="l" t="t" r="r" b="b"/>
                <a:pathLst>
                  <a:path w="560" h="205" extrusionOk="0">
                    <a:moveTo>
                      <a:pt x="344" y="1"/>
                    </a:moveTo>
                    <a:cubicBezTo>
                      <a:pt x="344" y="1"/>
                      <a:pt x="233" y="33"/>
                      <a:pt x="133" y="80"/>
                    </a:cubicBezTo>
                    <a:cubicBezTo>
                      <a:pt x="101" y="97"/>
                      <a:pt x="72" y="115"/>
                      <a:pt x="44" y="133"/>
                    </a:cubicBezTo>
                    <a:cubicBezTo>
                      <a:pt x="37" y="140"/>
                      <a:pt x="29" y="144"/>
                      <a:pt x="22" y="151"/>
                    </a:cubicBezTo>
                    <a:cubicBezTo>
                      <a:pt x="1" y="169"/>
                      <a:pt x="15" y="205"/>
                      <a:pt x="40" y="205"/>
                    </a:cubicBezTo>
                    <a:lnTo>
                      <a:pt x="541" y="205"/>
                    </a:lnTo>
                    <a:lnTo>
                      <a:pt x="548" y="112"/>
                    </a:lnTo>
                    <a:lnTo>
                      <a:pt x="552" y="87"/>
                    </a:lnTo>
                    <a:lnTo>
                      <a:pt x="559" y="1"/>
                    </a:lnTo>
                    <a:close/>
                  </a:path>
                </a:pathLst>
              </a:custGeom>
              <a:solidFill>
                <a:srgbClr val="292A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40;p41">
                <a:extLst>
                  <a:ext uri="{FF2B5EF4-FFF2-40B4-BE49-F238E27FC236}">
                    <a16:creationId xmlns:a16="http://schemas.microsoft.com/office/drawing/2014/main" id="{6C4E9C1C-DF17-4F59-8EE3-43FF6ACB2086}"/>
                  </a:ext>
                </a:extLst>
              </p:cNvPr>
              <p:cNvSpPr/>
              <p:nvPr/>
            </p:nvSpPr>
            <p:spPr>
              <a:xfrm>
                <a:off x="1817975" y="4616966"/>
                <a:ext cx="168472" cy="28846"/>
              </a:xfrm>
              <a:custGeom>
                <a:avLst/>
                <a:gdLst/>
                <a:ahLst/>
                <a:cxnLst/>
                <a:rect l="l" t="t" r="r" b="b"/>
                <a:pathLst>
                  <a:path w="549" h="94" extrusionOk="0">
                    <a:moveTo>
                      <a:pt x="548" y="1"/>
                    </a:moveTo>
                    <a:lnTo>
                      <a:pt x="548" y="1"/>
                    </a:lnTo>
                    <a:cubicBezTo>
                      <a:pt x="403" y="20"/>
                      <a:pt x="276" y="26"/>
                      <a:pt x="175" y="26"/>
                    </a:cubicBezTo>
                    <a:cubicBezTo>
                      <a:pt x="125" y="26"/>
                      <a:pt x="81" y="25"/>
                      <a:pt x="44" y="22"/>
                    </a:cubicBezTo>
                    <a:cubicBezTo>
                      <a:pt x="37" y="29"/>
                      <a:pt x="29" y="33"/>
                      <a:pt x="22" y="40"/>
                    </a:cubicBezTo>
                    <a:cubicBezTo>
                      <a:pt x="1" y="58"/>
                      <a:pt x="15" y="94"/>
                      <a:pt x="40" y="94"/>
                    </a:cubicBezTo>
                    <a:lnTo>
                      <a:pt x="541" y="94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41;p41">
                <a:extLst>
                  <a:ext uri="{FF2B5EF4-FFF2-40B4-BE49-F238E27FC236}">
                    <a16:creationId xmlns:a16="http://schemas.microsoft.com/office/drawing/2014/main" id="{4CC6AC5E-2F2F-43B3-9612-E15467C90A29}"/>
                  </a:ext>
                </a:extLst>
              </p:cNvPr>
              <p:cNvSpPr/>
              <p:nvPr/>
            </p:nvSpPr>
            <p:spPr>
              <a:xfrm>
                <a:off x="2412072" y="4582903"/>
                <a:ext cx="170620" cy="62908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05" extrusionOk="0">
                    <a:moveTo>
                      <a:pt x="1" y="1"/>
                    </a:moveTo>
                    <a:lnTo>
                      <a:pt x="8" y="87"/>
                    </a:lnTo>
                    <a:lnTo>
                      <a:pt x="8" y="112"/>
                    </a:lnTo>
                    <a:lnTo>
                      <a:pt x="15" y="205"/>
                    </a:lnTo>
                    <a:lnTo>
                      <a:pt x="516" y="205"/>
                    </a:lnTo>
                    <a:cubicBezTo>
                      <a:pt x="541" y="205"/>
                      <a:pt x="556" y="169"/>
                      <a:pt x="534" y="151"/>
                    </a:cubicBezTo>
                    <a:cubicBezTo>
                      <a:pt x="527" y="144"/>
                      <a:pt x="520" y="140"/>
                      <a:pt x="513" y="133"/>
                    </a:cubicBezTo>
                    <a:cubicBezTo>
                      <a:pt x="484" y="115"/>
                      <a:pt x="455" y="97"/>
                      <a:pt x="423" y="80"/>
                    </a:cubicBezTo>
                    <a:cubicBezTo>
                      <a:pt x="323" y="33"/>
                      <a:pt x="212" y="1"/>
                      <a:pt x="212" y="1"/>
                    </a:cubicBezTo>
                    <a:close/>
                  </a:path>
                </a:pathLst>
              </a:custGeom>
              <a:solidFill>
                <a:srgbClr val="292A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742;p41">
                <a:extLst>
                  <a:ext uri="{FF2B5EF4-FFF2-40B4-BE49-F238E27FC236}">
                    <a16:creationId xmlns:a16="http://schemas.microsoft.com/office/drawing/2014/main" id="{E55ECAF9-2EE4-460C-B27E-910CEB45E0AC}"/>
                  </a:ext>
                </a:extLst>
              </p:cNvPr>
              <p:cNvSpPr/>
              <p:nvPr/>
            </p:nvSpPr>
            <p:spPr>
              <a:xfrm>
                <a:off x="2414527" y="4616966"/>
                <a:ext cx="168165" cy="2884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94" extrusionOk="0">
                    <a:moveTo>
                      <a:pt x="0" y="1"/>
                    </a:moveTo>
                    <a:lnTo>
                      <a:pt x="7" y="94"/>
                    </a:lnTo>
                    <a:lnTo>
                      <a:pt x="508" y="94"/>
                    </a:lnTo>
                    <a:cubicBezTo>
                      <a:pt x="533" y="94"/>
                      <a:pt x="548" y="58"/>
                      <a:pt x="526" y="40"/>
                    </a:cubicBezTo>
                    <a:cubicBezTo>
                      <a:pt x="519" y="33"/>
                      <a:pt x="512" y="29"/>
                      <a:pt x="505" y="22"/>
                    </a:cubicBezTo>
                    <a:cubicBezTo>
                      <a:pt x="468" y="25"/>
                      <a:pt x="424" y="26"/>
                      <a:pt x="373" y="26"/>
                    </a:cubicBezTo>
                    <a:cubicBezTo>
                      <a:pt x="272" y="26"/>
                      <a:pt x="146" y="20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43;p41">
                <a:extLst>
                  <a:ext uri="{FF2B5EF4-FFF2-40B4-BE49-F238E27FC236}">
                    <a16:creationId xmlns:a16="http://schemas.microsoft.com/office/drawing/2014/main" id="{C260AE01-77CE-4127-8FD4-25487B1A5072}"/>
                  </a:ext>
                </a:extLst>
              </p:cNvPr>
              <p:cNvSpPr/>
              <p:nvPr/>
            </p:nvSpPr>
            <p:spPr>
              <a:xfrm>
                <a:off x="1950849" y="3298659"/>
                <a:ext cx="463987" cy="694140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2262" extrusionOk="0">
                    <a:moveTo>
                      <a:pt x="739" y="1"/>
                    </a:moveTo>
                    <a:cubicBezTo>
                      <a:pt x="620" y="1"/>
                      <a:pt x="501" y="20"/>
                      <a:pt x="387" y="56"/>
                    </a:cubicBezTo>
                    <a:cubicBezTo>
                      <a:pt x="369" y="63"/>
                      <a:pt x="352" y="70"/>
                      <a:pt x="334" y="77"/>
                    </a:cubicBezTo>
                    <a:cubicBezTo>
                      <a:pt x="255" y="360"/>
                      <a:pt x="194" y="661"/>
                      <a:pt x="144" y="940"/>
                    </a:cubicBezTo>
                    <a:cubicBezTo>
                      <a:pt x="37" y="1577"/>
                      <a:pt x="1" y="2110"/>
                      <a:pt x="1" y="2110"/>
                    </a:cubicBezTo>
                    <a:cubicBezTo>
                      <a:pt x="231" y="2211"/>
                      <a:pt x="476" y="2262"/>
                      <a:pt x="722" y="2262"/>
                    </a:cubicBezTo>
                    <a:cubicBezTo>
                      <a:pt x="988" y="2262"/>
                      <a:pt x="1254" y="2202"/>
                      <a:pt x="1500" y="2085"/>
                    </a:cubicBezTo>
                    <a:lnTo>
                      <a:pt x="1511" y="2078"/>
                    </a:lnTo>
                    <a:cubicBezTo>
                      <a:pt x="1511" y="2078"/>
                      <a:pt x="1397" y="1004"/>
                      <a:pt x="1135" y="77"/>
                    </a:cubicBezTo>
                    <a:cubicBezTo>
                      <a:pt x="1117" y="70"/>
                      <a:pt x="1100" y="63"/>
                      <a:pt x="1082" y="56"/>
                    </a:cubicBezTo>
                    <a:cubicBezTo>
                      <a:pt x="970" y="19"/>
                      <a:pt x="855" y="1"/>
                      <a:pt x="739" y="1"/>
                    </a:cubicBezTo>
                    <a:close/>
                  </a:path>
                </a:pathLst>
              </a:custGeom>
              <a:solidFill>
                <a:srgbClr val="F14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44;p41">
                <a:extLst>
                  <a:ext uri="{FF2B5EF4-FFF2-40B4-BE49-F238E27FC236}">
                    <a16:creationId xmlns:a16="http://schemas.microsoft.com/office/drawing/2014/main" id="{D2554157-D2CA-45A9-8E55-B7BCD9ECB227}"/>
                  </a:ext>
                </a:extLst>
              </p:cNvPr>
              <p:cNvSpPr/>
              <p:nvPr/>
            </p:nvSpPr>
            <p:spPr>
              <a:xfrm>
                <a:off x="1758749" y="3322288"/>
                <a:ext cx="294595" cy="481172"/>
              </a:xfrm>
              <a:custGeom>
                <a:avLst/>
                <a:gdLst/>
                <a:ahLst/>
                <a:cxnLst/>
                <a:rect l="l" t="t" r="r" b="b"/>
                <a:pathLst>
                  <a:path w="960" h="1568" extrusionOk="0">
                    <a:moveTo>
                      <a:pt x="960" y="0"/>
                    </a:moveTo>
                    <a:lnTo>
                      <a:pt x="960" y="0"/>
                    </a:lnTo>
                    <a:cubicBezTo>
                      <a:pt x="842" y="33"/>
                      <a:pt x="716" y="76"/>
                      <a:pt x="677" y="133"/>
                    </a:cubicBezTo>
                    <a:cubicBezTo>
                      <a:pt x="598" y="244"/>
                      <a:pt x="43" y="874"/>
                      <a:pt x="22" y="1167"/>
                    </a:cubicBezTo>
                    <a:cubicBezTo>
                      <a:pt x="1" y="1461"/>
                      <a:pt x="358" y="1568"/>
                      <a:pt x="358" y="1568"/>
                    </a:cubicBezTo>
                    <a:lnTo>
                      <a:pt x="527" y="1568"/>
                    </a:lnTo>
                    <a:lnTo>
                      <a:pt x="602" y="1307"/>
                    </a:lnTo>
                    <a:cubicBezTo>
                      <a:pt x="519" y="1271"/>
                      <a:pt x="462" y="1224"/>
                      <a:pt x="477" y="1174"/>
                    </a:cubicBezTo>
                    <a:cubicBezTo>
                      <a:pt x="502" y="1078"/>
                      <a:pt x="652" y="952"/>
                      <a:pt x="770" y="863"/>
                    </a:cubicBezTo>
                    <a:cubicBezTo>
                      <a:pt x="820" y="584"/>
                      <a:pt x="881" y="283"/>
                      <a:pt x="960" y="0"/>
                    </a:cubicBezTo>
                    <a:close/>
                  </a:path>
                </a:pathLst>
              </a:custGeom>
              <a:solidFill>
                <a:srgbClr val="D53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745;p41">
                <a:extLst>
                  <a:ext uri="{FF2B5EF4-FFF2-40B4-BE49-F238E27FC236}">
                    <a16:creationId xmlns:a16="http://schemas.microsoft.com/office/drawing/2014/main" id="{DDEC0B2A-B537-4E5D-A932-19283EFF89C6}"/>
                  </a:ext>
                </a:extLst>
              </p:cNvPr>
              <p:cNvSpPr/>
              <p:nvPr/>
            </p:nvSpPr>
            <p:spPr>
              <a:xfrm>
                <a:off x="1920162" y="3723058"/>
                <a:ext cx="163869" cy="80400"/>
              </a:xfrm>
              <a:custGeom>
                <a:avLst/>
                <a:gdLst/>
                <a:ahLst/>
                <a:cxnLst/>
                <a:rect l="l" t="t" r="r" b="b"/>
                <a:pathLst>
                  <a:path w="534" h="262" extrusionOk="0">
                    <a:moveTo>
                      <a:pt x="76" y="1"/>
                    </a:moveTo>
                    <a:lnTo>
                      <a:pt x="1" y="262"/>
                    </a:lnTo>
                    <a:lnTo>
                      <a:pt x="534" y="262"/>
                    </a:lnTo>
                    <a:lnTo>
                      <a:pt x="534" y="112"/>
                    </a:lnTo>
                    <a:cubicBezTo>
                      <a:pt x="534" y="112"/>
                      <a:pt x="248" y="72"/>
                      <a:pt x="76" y="1"/>
                    </a:cubicBezTo>
                    <a:close/>
                  </a:path>
                </a:pathLst>
              </a:custGeom>
              <a:solidFill>
                <a:srgbClr val="F0E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46;p41">
                <a:extLst>
                  <a:ext uri="{FF2B5EF4-FFF2-40B4-BE49-F238E27FC236}">
                    <a16:creationId xmlns:a16="http://schemas.microsoft.com/office/drawing/2014/main" id="{7A7BA09D-AF48-41CA-A023-CCDA7889AB39}"/>
                  </a:ext>
                </a:extLst>
              </p:cNvPr>
              <p:cNvSpPr/>
              <p:nvPr/>
            </p:nvSpPr>
            <p:spPr>
              <a:xfrm>
                <a:off x="2297917" y="3322288"/>
                <a:ext cx="293675" cy="481172"/>
              </a:xfrm>
              <a:custGeom>
                <a:avLst/>
                <a:gdLst/>
                <a:ahLst/>
                <a:cxnLst/>
                <a:rect l="l" t="t" r="r" b="b"/>
                <a:pathLst>
                  <a:path w="957" h="1568" extrusionOk="0">
                    <a:moveTo>
                      <a:pt x="1" y="0"/>
                    </a:moveTo>
                    <a:cubicBezTo>
                      <a:pt x="2" y="1"/>
                      <a:pt x="3" y="1"/>
                      <a:pt x="5" y="1"/>
                    </a:cubicBezTo>
                    <a:lnTo>
                      <a:pt x="5" y="1"/>
                    </a:lnTo>
                    <a:cubicBezTo>
                      <a:pt x="5" y="1"/>
                      <a:pt x="4" y="1"/>
                      <a:pt x="4" y="0"/>
                    </a:cubicBezTo>
                    <a:close/>
                    <a:moveTo>
                      <a:pt x="5" y="1"/>
                    </a:moveTo>
                    <a:cubicBezTo>
                      <a:pt x="83" y="284"/>
                      <a:pt x="140" y="584"/>
                      <a:pt x="190" y="863"/>
                    </a:cubicBezTo>
                    <a:cubicBezTo>
                      <a:pt x="309" y="952"/>
                      <a:pt x="459" y="1078"/>
                      <a:pt x="484" y="1174"/>
                    </a:cubicBezTo>
                    <a:cubicBezTo>
                      <a:pt x="495" y="1224"/>
                      <a:pt x="441" y="1271"/>
                      <a:pt x="359" y="1307"/>
                    </a:cubicBezTo>
                    <a:lnTo>
                      <a:pt x="434" y="1568"/>
                    </a:lnTo>
                    <a:lnTo>
                      <a:pt x="602" y="1568"/>
                    </a:lnTo>
                    <a:cubicBezTo>
                      <a:pt x="602" y="1568"/>
                      <a:pt x="956" y="1461"/>
                      <a:pt x="938" y="1167"/>
                    </a:cubicBezTo>
                    <a:cubicBezTo>
                      <a:pt x="917" y="874"/>
                      <a:pt x="362" y="244"/>
                      <a:pt x="280" y="133"/>
                    </a:cubicBezTo>
                    <a:cubicBezTo>
                      <a:pt x="241" y="76"/>
                      <a:pt x="118" y="34"/>
                      <a:pt x="5" y="1"/>
                    </a:cubicBezTo>
                    <a:close/>
                  </a:path>
                </a:pathLst>
              </a:custGeom>
              <a:solidFill>
                <a:srgbClr val="D53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747;p41">
                <a:extLst>
                  <a:ext uri="{FF2B5EF4-FFF2-40B4-BE49-F238E27FC236}">
                    <a16:creationId xmlns:a16="http://schemas.microsoft.com/office/drawing/2014/main" id="{AC72289A-7E4D-4ACF-A687-E78D3D31AAF9}"/>
                  </a:ext>
                </a:extLst>
              </p:cNvPr>
              <p:cNvSpPr/>
              <p:nvPr/>
            </p:nvSpPr>
            <p:spPr>
              <a:xfrm>
                <a:off x="2267230" y="3723058"/>
                <a:ext cx="163869" cy="80400"/>
              </a:xfrm>
              <a:custGeom>
                <a:avLst/>
                <a:gdLst/>
                <a:ahLst/>
                <a:cxnLst/>
                <a:rect l="l" t="t" r="r" b="b"/>
                <a:pathLst>
                  <a:path w="534" h="262" extrusionOk="0">
                    <a:moveTo>
                      <a:pt x="459" y="1"/>
                    </a:moveTo>
                    <a:cubicBezTo>
                      <a:pt x="287" y="72"/>
                      <a:pt x="1" y="112"/>
                      <a:pt x="1" y="112"/>
                    </a:cubicBezTo>
                    <a:lnTo>
                      <a:pt x="1" y="262"/>
                    </a:lnTo>
                    <a:lnTo>
                      <a:pt x="534" y="262"/>
                    </a:lnTo>
                    <a:lnTo>
                      <a:pt x="459" y="1"/>
                    </a:lnTo>
                    <a:close/>
                  </a:path>
                </a:pathLst>
              </a:custGeom>
              <a:solidFill>
                <a:srgbClr val="F0E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48;p41">
                <a:extLst>
                  <a:ext uri="{FF2B5EF4-FFF2-40B4-BE49-F238E27FC236}">
                    <a16:creationId xmlns:a16="http://schemas.microsoft.com/office/drawing/2014/main" id="{EE0CBDF4-F0B8-4C45-B306-64E1593C431F}"/>
                  </a:ext>
                </a:extLst>
              </p:cNvPr>
              <p:cNvSpPr/>
              <p:nvPr/>
            </p:nvSpPr>
            <p:spPr>
              <a:xfrm>
                <a:off x="1980615" y="3519911"/>
                <a:ext cx="431766" cy="283548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924" extrusionOk="0">
                    <a:moveTo>
                      <a:pt x="0" y="1"/>
                    </a:moveTo>
                    <a:lnTo>
                      <a:pt x="0" y="924"/>
                    </a:lnTo>
                    <a:lnTo>
                      <a:pt x="1407" y="924"/>
                    </a:lnTo>
                    <a:lnTo>
                      <a:pt x="1407" y="1"/>
                    </a:lnTo>
                    <a:close/>
                  </a:path>
                </a:pathLst>
              </a:custGeom>
              <a:solidFill>
                <a:srgbClr val="292A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49;p41">
                <a:extLst>
                  <a:ext uri="{FF2B5EF4-FFF2-40B4-BE49-F238E27FC236}">
                    <a16:creationId xmlns:a16="http://schemas.microsoft.com/office/drawing/2014/main" id="{9DB3AB04-58D7-4BDA-BA7B-C5197F83768A}"/>
                  </a:ext>
                </a:extLst>
              </p:cNvPr>
              <p:cNvSpPr/>
              <p:nvPr/>
            </p:nvSpPr>
            <p:spPr>
              <a:xfrm>
                <a:off x="2069607" y="3298659"/>
                <a:ext cx="213275" cy="104029"/>
              </a:xfrm>
              <a:custGeom>
                <a:avLst/>
                <a:gdLst/>
                <a:ahLst/>
                <a:cxnLst/>
                <a:rect l="l" t="t" r="r" b="b"/>
                <a:pathLst>
                  <a:path w="695" h="339" extrusionOk="0">
                    <a:moveTo>
                      <a:pt x="352" y="0"/>
                    </a:moveTo>
                    <a:cubicBezTo>
                      <a:pt x="256" y="0"/>
                      <a:pt x="160" y="13"/>
                      <a:pt x="65" y="38"/>
                    </a:cubicBezTo>
                    <a:cubicBezTo>
                      <a:pt x="43" y="45"/>
                      <a:pt x="22" y="49"/>
                      <a:pt x="0" y="56"/>
                    </a:cubicBezTo>
                    <a:cubicBezTo>
                      <a:pt x="33" y="153"/>
                      <a:pt x="122" y="339"/>
                      <a:pt x="369" y="339"/>
                    </a:cubicBezTo>
                    <a:cubicBezTo>
                      <a:pt x="616" y="339"/>
                      <a:pt x="677" y="153"/>
                      <a:pt x="695" y="56"/>
                    </a:cubicBezTo>
                    <a:cubicBezTo>
                      <a:pt x="673" y="49"/>
                      <a:pt x="655" y="45"/>
                      <a:pt x="637" y="38"/>
                    </a:cubicBezTo>
                    <a:cubicBezTo>
                      <a:pt x="544" y="13"/>
                      <a:pt x="449" y="0"/>
                      <a:pt x="352" y="0"/>
                    </a:cubicBezTo>
                    <a:close/>
                  </a:path>
                </a:pathLst>
              </a:custGeom>
              <a:solidFill>
                <a:srgbClr val="F0E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50;p41">
                <a:extLst>
                  <a:ext uri="{FF2B5EF4-FFF2-40B4-BE49-F238E27FC236}">
                    <a16:creationId xmlns:a16="http://schemas.microsoft.com/office/drawing/2014/main" id="{D644A3AB-AB34-420D-A2CE-EE84AD098B26}"/>
                  </a:ext>
                </a:extLst>
              </p:cNvPr>
              <p:cNvSpPr/>
              <p:nvPr/>
            </p:nvSpPr>
            <p:spPr>
              <a:xfrm>
                <a:off x="2089247" y="3298659"/>
                <a:ext cx="176143" cy="65670"/>
              </a:xfrm>
              <a:custGeom>
                <a:avLst/>
                <a:gdLst/>
                <a:ahLst/>
                <a:cxnLst/>
                <a:rect l="l" t="t" r="r" b="b"/>
                <a:pathLst>
                  <a:path w="574" h="214" extrusionOk="0">
                    <a:moveTo>
                      <a:pt x="288" y="0"/>
                    </a:moveTo>
                    <a:cubicBezTo>
                      <a:pt x="192" y="0"/>
                      <a:pt x="96" y="13"/>
                      <a:pt x="1" y="38"/>
                    </a:cubicBezTo>
                    <a:cubicBezTo>
                      <a:pt x="36" y="98"/>
                      <a:pt x="116" y="213"/>
                      <a:pt x="259" y="213"/>
                    </a:cubicBezTo>
                    <a:cubicBezTo>
                      <a:pt x="261" y="213"/>
                      <a:pt x="263" y="213"/>
                      <a:pt x="266" y="213"/>
                    </a:cubicBezTo>
                    <a:cubicBezTo>
                      <a:pt x="391" y="210"/>
                      <a:pt x="505" y="110"/>
                      <a:pt x="573" y="38"/>
                    </a:cubicBezTo>
                    <a:cubicBezTo>
                      <a:pt x="480" y="13"/>
                      <a:pt x="385" y="0"/>
                      <a:pt x="288" y="0"/>
                    </a:cubicBezTo>
                    <a:close/>
                  </a:path>
                </a:pathLst>
              </a:custGeom>
              <a:solidFill>
                <a:srgbClr val="E3DA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51;p41">
                <a:extLst>
                  <a:ext uri="{FF2B5EF4-FFF2-40B4-BE49-F238E27FC236}">
                    <a16:creationId xmlns:a16="http://schemas.microsoft.com/office/drawing/2014/main" id="{D88E2CF6-6E6B-4D93-8327-42A78AD7BFEC}"/>
                  </a:ext>
                </a:extLst>
              </p:cNvPr>
              <p:cNvSpPr/>
              <p:nvPr/>
            </p:nvSpPr>
            <p:spPr>
              <a:xfrm>
                <a:off x="2066232" y="3071883"/>
                <a:ext cx="218798" cy="275876"/>
              </a:xfrm>
              <a:custGeom>
                <a:avLst/>
                <a:gdLst/>
                <a:ahLst/>
                <a:cxnLst/>
                <a:rect l="l" t="t" r="r" b="b"/>
                <a:pathLst>
                  <a:path w="713" h="899" extrusionOk="0">
                    <a:moveTo>
                      <a:pt x="355" y="0"/>
                    </a:moveTo>
                    <a:cubicBezTo>
                      <a:pt x="158" y="0"/>
                      <a:pt x="1" y="201"/>
                      <a:pt x="1" y="451"/>
                    </a:cubicBezTo>
                    <a:cubicBezTo>
                      <a:pt x="1" y="698"/>
                      <a:pt x="158" y="899"/>
                      <a:pt x="355" y="899"/>
                    </a:cubicBezTo>
                    <a:cubicBezTo>
                      <a:pt x="552" y="899"/>
                      <a:pt x="713" y="698"/>
                      <a:pt x="713" y="451"/>
                    </a:cubicBezTo>
                    <a:cubicBezTo>
                      <a:pt x="713" y="201"/>
                      <a:pt x="552" y="0"/>
                      <a:pt x="355" y="0"/>
                    </a:cubicBezTo>
                    <a:close/>
                  </a:path>
                </a:pathLst>
              </a:custGeom>
              <a:solidFill>
                <a:srgbClr val="F0E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52;p41">
                <a:extLst>
                  <a:ext uri="{FF2B5EF4-FFF2-40B4-BE49-F238E27FC236}">
                    <a16:creationId xmlns:a16="http://schemas.microsoft.com/office/drawing/2014/main" id="{209C0023-E4E2-4B81-ACCC-E7E706533E67}"/>
                  </a:ext>
                </a:extLst>
              </p:cNvPr>
              <p:cNvSpPr/>
              <p:nvPr/>
            </p:nvSpPr>
            <p:spPr>
              <a:xfrm>
                <a:off x="2037693" y="3202609"/>
                <a:ext cx="65056" cy="65977"/>
              </a:xfrm>
              <a:custGeom>
                <a:avLst/>
                <a:gdLst/>
                <a:ahLst/>
                <a:cxnLst/>
                <a:rect l="l" t="t" r="r" b="b"/>
                <a:pathLst>
                  <a:path w="212" h="215" extrusionOk="0">
                    <a:moveTo>
                      <a:pt x="104" y="0"/>
                    </a:moveTo>
                    <a:cubicBezTo>
                      <a:pt x="47" y="0"/>
                      <a:pt x="1" y="50"/>
                      <a:pt x="1" y="108"/>
                    </a:cubicBezTo>
                    <a:cubicBezTo>
                      <a:pt x="1" y="165"/>
                      <a:pt x="47" y="215"/>
                      <a:pt x="104" y="215"/>
                    </a:cubicBezTo>
                    <a:cubicBezTo>
                      <a:pt x="165" y="215"/>
                      <a:pt x="212" y="165"/>
                      <a:pt x="212" y="108"/>
                    </a:cubicBezTo>
                    <a:cubicBezTo>
                      <a:pt x="212" y="50"/>
                      <a:pt x="165" y="0"/>
                      <a:pt x="104" y="0"/>
                    </a:cubicBezTo>
                    <a:close/>
                  </a:path>
                </a:pathLst>
              </a:custGeom>
              <a:solidFill>
                <a:srgbClr val="F0E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53;p41">
                <a:extLst>
                  <a:ext uri="{FF2B5EF4-FFF2-40B4-BE49-F238E27FC236}">
                    <a16:creationId xmlns:a16="http://schemas.microsoft.com/office/drawing/2014/main" id="{FE6D4B38-375A-49F3-94D5-B059C6ED6936}"/>
                  </a:ext>
                </a:extLst>
              </p:cNvPr>
              <p:cNvSpPr/>
              <p:nvPr/>
            </p:nvSpPr>
            <p:spPr>
              <a:xfrm>
                <a:off x="2251887" y="3202609"/>
                <a:ext cx="65056" cy="65977"/>
              </a:xfrm>
              <a:custGeom>
                <a:avLst/>
                <a:gdLst/>
                <a:ahLst/>
                <a:cxnLst/>
                <a:rect l="l" t="t" r="r" b="b"/>
                <a:pathLst>
                  <a:path w="212" h="215" extrusionOk="0">
                    <a:moveTo>
                      <a:pt x="108" y="0"/>
                    </a:moveTo>
                    <a:cubicBezTo>
                      <a:pt x="47" y="0"/>
                      <a:pt x="0" y="50"/>
                      <a:pt x="0" y="108"/>
                    </a:cubicBezTo>
                    <a:cubicBezTo>
                      <a:pt x="0" y="165"/>
                      <a:pt x="47" y="215"/>
                      <a:pt x="108" y="215"/>
                    </a:cubicBezTo>
                    <a:cubicBezTo>
                      <a:pt x="165" y="215"/>
                      <a:pt x="212" y="165"/>
                      <a:pt x="212" y="108"/>
                    </a:cubicBezTo>
                    <a:cubicBezTo>
                      <a:pt x="212" y="50"/>
                      <a:pt x="165" y="0"/>
                      <a:pt x="108" y="0"/>
                    </a:cubicBezTo>
                    <a:close/>
                  </a:path>
                </a:pathLst>
              </a:custGeom>
              <a:solidFill>
                <a:srgbClr val="F0E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54;p41">
                <a:extLst>
                  <a:ext uri="{FF2B5EF4-FFF2-40B4-BE49-F238E27FC236}">
                    <a16:creationId xmlns:a16="http://schemas.microsoft.com/office/drawing/2014/main" id="{B544D42D-B5A3-48B6-9708-234D87E332B1}"/>
                  </a:ext>
                </a:extLst>
              </p:cNvPr>
              <p:cNvSpPr/>
              <p:nvPr/>
            </p:nvSpPr>
            <p:spPr>
              <a:xfrm>
                <a:off x="2025725" y="3028921"/>
                <a:ext cx="284775" cy="200386"/>
              </a:xfrm>
              <a:custGeom>
                <a:avLst/>
                <a:gdLst/>
                <a:ahLst/>
                <a:cxnLst/>
                <a:rect l="l" t="t" r="r" b="b"/>
                <a:pathLst>
                  <a:path w="928" h="653" extrusionOk="0">
                    <a:moveTo>
                      <a:pt x="845" y="1"/>
                    </a:moveTo>
                    <a:cubicBezTo>
                      <a:pt x="819" y="57"/>
                      <a:pt x="738" y="70"/>
                      <a:pt x="640" y="70"/>
                    </a:cubicBezTo>
                    <a:cubicBezTo>
                      <a:pt x="551" y="70"/>
                      <a:pt x="449" y="59"/>
                      <a:pt x="359" y="59"/>
                    </a:cubicBezTo>
                    <a:cubicBezTo>
                      <a:pt x="324" y="59"/>
                      <a:pt x="291" y="61"/>
                      <a:pt x="261" y="65"/>
                    </a:cubicBezTo>
                    <a:cubicBezTo>
                      <a:pt x="68" y="90"/>
                      <a:pt x="118" y="237"/>
                      <a:pt x="118" y="237"/>
                    </a:cubicBezTo>
                    <a:cubicBezTo>
                      <a:pt x="0" y="294"/>
                      <a:pt x="86" y="584"/>
                      <a:pt x="86" y="584"/>
                    </a:cubicBezTo>
                    <a:cubicBezTo>
                      <a:pt x="118" y="598"/>
                      <a:pt x="143" y="620"/>
                      <a:pt x="154" y="652"/>
                    </a:cubicBezTo>
                    <a:cubicBezTo>
                      <a:pt x="154" y="527"/>
                      <a:pt x="215" y="405"/>
                      <a:pt x="294" y="305"/>
                    </a:cubicBezTo>
                    <a:cubicBezTo>
                      <a:pt x="340" y="355"/>
                      <a:pt x="405" y="387"/>
                      <a:pt x="473" y="387"/>
                    </a:cubicBezTo>
                    <a:cubicBezTo>
                      <a:pt x="479" y="388"/>
                      <a:pt x="486" y="388"/>
                      <a:pt x="493" y="388"/>
                    </a:cubicBezTo>
                    <a:cubicBezTo>
                      <a:pt x="527" y="388"/>
                      <a:pt x="561" y="383"/>
                      <a:pt x="596" y="383"/>
                    </a:cubicBezTo>
                    <a:cubicBezTo>
                      <a:pt x="612" y="383"/>
                      <a:pt x="628" y="384"/>
                      <a:pt x="644" y="387"/>
                    </a:cubicBezTo>
                    <a:cubicBezTo>
                      <a:pt x="720" y="405"/>
                      <a:pt x="780" y="480"/>
                      <a:pt x="780" y="559"/>
                    </a:cubicBezTo>
                    <a:cubicBezTo>
                      <a:pt x="802" y="577"/>
                      <a:pt x="820" y="616"/>
                      <a:pt x="830" y="645"/>
                    </a:cubicBezTo>
                    <a:cubicBezTo>
                      <a:pt x="820" y="613"/>
                      <a:pt x="877" y="609"/>
                      <a:pt x="884" y="577"/>
                    </a:cubicBezTo>
                    <a:cubicBezTo>
                      <a:pt x="927" y="255"/>
                      <a:pt x="845" y="255"/>
                      <a:pt x="845" y="255"/>
                    </a:cubicBezTo>
                    <a:cubicBezTo>
                      <a:pt x="920" y="208"/>
                      <a:pt x="845" y="1"/>
                      <a:pt x="845" y="1"/>
                    </a:cubicBezTo>
                    <a:close/>
                  </a:path>
                </a:pathLst>
              </a:custGeom>
              <a:solidFill>
                <a:srgbClr val="423A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5;p41">
                <a:extLst>
                  <a:ext uri="{FF2B5EF4-FFF2-40B4-BE49-F238E27FC236}">
                    <a16:creationId xmlns:a16="http://schemas.microsoft.com/office/drawing/2014/main" id="{D0940A5D-AE96-403C-A481-DF5516C51088}"/>
                  </a:ext>
                </a:extLst>
              </p:cNvPr>
              <p:cNvSpPr/>
              <p:nvPr/>
            </p:nvSpPr>
            <p:spPr>
              <a:xfrm>
                <a:off x="701281" y="2963252"/>
                <a:ext cx="409978" cy="558197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819" extrusionOk="0">
                    <a:moveTo>
                      <a:pt x="487" y="258"/>
                    </a:moveTo>
                    <a:cubicBezTo>
                      <a:pt x="483" y="265"/>
                      <a:pt x="483" y="272"/>
                      <a:pt x="480" y="279"/>
                    </a:cubicBezTo>
                    <a:cubicBezTo>
                      <a:pt x="440" y="422"/>
                      <a:pt x="447" y="580"/>
                      <a:pt x="401" y="719"/>
                    </a:cubicBezTo>
                    <a:cubicBezTo>
                      <a:pt x="401" y="676"/>
                      <a:pt x="401" y="634"/>
                      <a:pt x="397" y="591"/>
                    </a:cubicBezTo>
                    <a:cubicBezTo>
                      <a:pt x="390" y="462"/>
                      <a:pt x="422" y="351"/>
                      <a:pt x="487" y="258"/>
                    </a:cubicBezTo>
                    <a:close/>
                    <a:moveTo>
                      <a:pt x="820" y="1"/>
                    </a:moveTo>
                    <a:cubicBezTo>
                      <a:pt x="778" y="1"/>
                      <a:pt x="738" y="6"/>
                      <a:pt x="702" y="18"/>
                    </a:cubicBezTo>
                    <a:cubicBezTo>
                      <a:pt x="619" y="43"/>
                      <a:pt x="562" y="100"/>
                      <a:pt x="523" y="172"/>
                    </a:cubicBezTo>
                    <a:cubicBezTo>
                      <a:pt x="458" y="243"/>
                      <a:pt x="408" y="329"/>
                      <a:pt x="383" y="426"/>
                    </a:cubicBezTo>
                    <a:cubicBezTo>
                      <a:pt x="358" y="515"/>
                      <a:pt x="372" y="605"/>
                      <a:pt x="376" y="698"/>
                    </a:cubicBezTo>
                    <a:cubicBezTo>
                      <a:pt x="379" y="730"/>
                      <a:pt x="376" y="759"/>
                      <a:pt x="372" y="787"/>
                    </a:cubicBezTo>
                    <a:cubicBezTo>
                      <a:pt x="358" y="816"/>
                      <a:pt x="344" y="845"/>
                      <a:pt x="322" y="866"/>
                    </a:cubicBezTo>
                    <a:cubicBezTo>
                      <a:pt x="283" y="913"/>
                      <a:pt x="233" y="945"/>
                      <a:pt x="190" y="988"/>
                    </a:cubicBezTo>
                    <a:cubicBezTo>
                      <a:pt x="136" y="1042"/>
                      <a:pt x="104" y="1110"/>
                      <a:pt x="72" y="1178"/>
                    </a:cubicBezTo>
                    <a:cubicBezTo>
                      <a:pt x="32" y="1274"/>
                      <a:pt x="0" y="1385"/>
                      <a:pt x="32" y="1489"/>
                    </a:cubicBezTo>
                    <a:cubicBezTo>
                      <a:pt x="68" y="1589"/>
                      <a:pt x="158" y="1661"/>
                      <a:pt x="251" y="1707"/>
                    </a:cubicBezTo>
                    <a:cubicBezTo>
                      <a:pt x="390" y="1781"/>
                      <a:pt x="549" y="1819"/>
                      <a:pt x="707" y="1819"/>
                    </a:cubicBezTo>
                    <a:cubicBezTo>
                      <a:pt x="748" y="1819"/>
                      <a:pt x="790" y="1816"/>
                      <a:pt x="830" y="1811"/>
                    </a:cubicBezTo>
                    <a:cubicBezTo>
                      <a:pt x="952" y="1793"/>
                      <a:pt x="1077" y="1750"/>
                      <a:pt x="1163" y="1664"/>
                    </a:cubicBezTo>
                    <a:cubicBezTo>
                      <a:pt x="1249" y="1578"/>
                      <a:pt x="1292" y="1457"/>
                      <a:pt x="1306" y="1335"/>
                    </a:cubicBezTo>
                    <a:cubicBezTo>
                      <a:pt x="1317" y="1217"/>
                      <a:pt x="1299" y="1095"/>
                      <a:pt x="1274" y="977"/>
                    </a:cubicBezTo>
                    <a:cubicBezTo>
                      <a:pt x="1260" y="906"/>
                      <a:pt x="1242" y="838"/>
                      <a:pt x="1246" y="766"/>
                    </a:cubicBezTo>
                    <a:cubicBezTo>
                      <a:pt x="1253" y="626"/>
                      <a:pt x="1335" y="494"/>
                      <a:pt x="1317" y="354"/>
                    </a:cubicBezTo>
                    <a:cubicBezTo>
                      <a:pt x="1290" y="145"/>
                      <a:pt x="1033" y="1"/>
                      <a:pt x="820" y="1"/>
                    </a:cubicBezTo>
                    <a:close/>
                  </a:path>
                </a:pathLst>
              </a:custGeom>
              <a:solidFill>
                <a:srgbClr val="7D24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56;p41">
                <a:extLst>
                  <a:ext uri="{FF2B5EF4-FFF2-40B4-BE49-F238E27FC236}">
                    <a16:creationId xmlns:a16="http://schemas.microsoft.com/office/drawing/2014/main" id="{34A62270-1E5F-4BB1-85B5-949C05CA54EB}"/>
                  </a:ext>
                </a:extLst>
              </p:cNvPr>
              <p:cNvSpPr/>
              <p:nvPr/>
            </p:nvSpPr>
            <p:spPr>
              <a:xfrm>
                <a:off x="384900" y="3591411"/>
                <a:ext cx="261760" cy="619571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019" extrusionOk="0">
                    <a:moveTo>
                      <a:pt x="752" y="0"/>
                    </a:moveTo>
                    <a:cubicBezTo>
                      <a:pt x="723" y="47"/>
                      <a:pt x="0" y="1095"/>
                      <a:pt x="262" y="1668"/>
                    </a:cubicBezTo>
                    <a:cubicBezTo>
                      <a:pt x="351" y="1868"/>
                      <a:pt x="548" y="1986"/>
                      <a:pt x="841" y="2019"/>
                    </a:cubicBezTo>
                    <a:lnTo>
                      <a:pt x="852" y="1918"/>
                    </a:lnTo>
                    <a:cubicBezTo>
                      <a:pt x="598" y="1890"/>
                      <a:pt x="430" y="1793"/>
                      <a:pt x="355" y="1629"/>
                    </a:cubicBezTo>
                    <a:cubicBezTo>
                      <a:pt x="118" y="1106"/>
                      <a:pt x="831" y="68"/>
                      <a:pt x="838" y="57"/>
                    </a:cubicBezTo>
                    <a:lnTo>
                      <a:pt x="752" y="0"/>
                    </a:lnTo>
                    <a:close/>
                  </a:path>
                </a:pathLst>
              </a:custGeom>
              <a:solidFill>
                <a:srgbClr val="F0E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57;p41">
                <a:extLst>
                  <a:ext uri="{FF2B5EF4-FFF2-40B4-BE49-F238E27FC236}">
                    <a16:creationId xmlns:a16="http://schemas.microsoft.com/office/drawing/2014/main" id="{00091D24-1BFD-4DD6-A283-73B704AA49C8}"/>
                  </a:ext>
                </a:extLst>
              </p:cNvPr>
              <p:cNvSpPr/>
              <p:nvPr/>
            </p:nvSpPr>
            <p:spPr>
              <a:xfrm>
                <a:off x="530969" y="3466209"/>
                <a:ext cx="326510" cy="32743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1067" extrusionOk="0">
                    <a:moveTo>
                      <a:pt x="258" y="0"/>
                    </a:moveTo>
                    <a:cubicBezTo>
                      <a:pt x="115" y="0"/>
                      <a:pt x="0" y="118"/>
                      <a:pt x="0" y="261"/>
                    </a:cubicBezTo>
                    <a:lnTo>
                      <a:pt x="0" y="809"/>
                    </a:lnTo>
                    <a:cubicBezTo>
                      <a:pt x="0" y="952"/>
                      <a:pt x="115" y="1067"/>
                      <a:pt x="258" y="1067"/>
                    </a:cubicBezTo>
                    <a:lnTo>
                      <a:pt x="1063" y="1067"/>
                    </a:lnTo>
                    <a:lnTo>
                      <a:pt x="1063" y="0"/>
                    </a:lnTo>
                    <a:close/>
                  </a:path>
                </a:pathLst>
              </a:custGeom>
              <a:solidFill>
                <a:srgbClr val="292A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58;p41">
                <a:extLst>
                  <a:ext uri="{FF2B5EF4-FFF2-40B4-BE49-F238E27FC236}">
                    <a16:creationId xmlns:a16="http://schemas.microsoft.com/office/drawing/2014/main" id="{EEC406A3-2DCA-43C6-8951-5F227696E5F8}"/>
                  </a:ext>
                </a:extLst>
              </p:cNvPr>
              <p:cNvSpPr/>
              <p:nvPr/>
            </p:nvSpPr>
            <p:spPr>
              <a:xfrm>
                <a:off x="530969" y="4168938"/>
                <a:ext cx="476876" cy="58612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191" extrusionOk="0">
                    <a:moveTo>
                      <a:pt x="93" y="1"/>
                    </a:moveTo>
                    <a:cubicBezTo>
                      <a:pt x="43" y="1"/>
                      <a:pt x="0" y="44"/>
                      <a:pt x="0" y="97"/>
                    </a:cubicBezTo>
                    <a:cubicBezTo>
                      <a:pt x="0" y="147"/>
                      <a:pt x="43" y="190"/>
                      <a:pt x="93" y="190"/>
                    </a:cubicBezTo>
                    <a:lnTo>
                      <a:pt x="1457" y="190"/>
                    </a:lnTo>
                    <a:cubicBezTo>
                      <a:pt x="1511" y="190"/>
                      <a:pt x="1554" y="147"/>
                      <a:pt x="1554" y="97"/>
                    </a:cubicBezTo>
                    <a:cubicBezTo>
                      <a:pt x="1554" y="44"/>
                      <a:pt x="1511" y="1"/>
                      <a:pt x="1457" y="1"/>
                    </a:cubicBezTo>
                    <a:close/>
                  </a:path>
                </a:pathLst>
              </a:custGeom>
              <a:solidFill>
                <a:srgbClr val="292A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59;p41">
                <a:extLst>
                  <a:ext uri="{FF2B5EF4-FFF2-40B4-BE49-F238E27FC236}">
                    <a16:creationId xmlns:a16="http://schemas.microsoft.com/office/drawing/2014/main" id="{68EF661A-55DB-4328-B25A-D728F812AD4A}"/>
                  </a:ext>
                </a:extLst>
              </p:cNvPr>
              <p:cNvSpPr/>
              <p:nvPr/>
            </p:nvSpPr>
            <p:spPr>
              <a:xfrm>
                <a:off x="760507" y="3963336"/>
                <a:ext cx="499891" cy="619877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020" extrusionOk="0">
                    <a:moveTo>
                      <a:pt x="639" y="1"/>
                    </a:moveTo>
                    <a:cubicBezTo>
                      <a:pt x="607" y="1"/>
                      <a:pt x="587" y="1"/>
                      <a:pt x="587" y="1"/>
                    </a:cubicBezTo>
                    <a:lnTo>
                      <a:pt x="0" y="306"/>
                    </a:lnTo>
                    <a:lnTo>
                      <a:pt x="40" y="660"/>
                    </a:lnTo>
                    <a:cubicBezTo>
                      <a:pt x="40" y="660"/>
                      <a:pt x="355" y="674"/>
                      <a:pt x="630" y="674"/>
                    </a:cubicBezTo>
                    <a:cubicBezTo>
                      <a:pt x="768" y="674"/>
                      <a:pt x="896" y="671"/>
                      <a:pt x="970" y="660"/>
                    </a:cubicBezTo>
                    <a:lnTo>
                      <a:pt x="970" y="660"/>
                    </a:lnTo>
                    <a:lnTo>
                      <a:pt x="759" y="2020"/>
                    </a:lnTo>
                    <a:lnTo>
                      <a:pt x="1035" y="2020"/>
                    </a:lnTo>
                    <a:cubicBezTo>
                      <a:pt x="1035" y="2020"/>
                      <a:pt x="1629" y="384"/>
                      <a:pt x="1428" y="184"/>
                    </a:cubicBezTo>
                    <a:cubicBezTo>
                      <a:pt x="1260" y="15"/>
                      <a:pt x="796" y="1"/>
                      <a:pt x="639" y="1"/>
                    </a:cubicBezTo>
                    <a:close/>
                  </a:path>
                </a:pathLst>
              </a:custGeom>
              <a:solidFill>
                <a:srgbClr val="423A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60;p41">
                <a:extLst>
                  <a:ext uri="{FF2B5EF4-FFF2-40B4-BE49-F238E27FC236}">
                    <a16:creationId xmlns:a16="http://schemas.microsoft.com/office/drawing/2014/main" id="{F697BC9A-E9B4-4013-BD8C-6D9DEB60B8BD}"/>
                  </a:ext>
                </a:extLst>
              </p:cNvPr>
              <p:cNvSpPr/>
              <p:nvPr/>
            </p:nvSpPr>
            <p:spPr>
              <a:xfrm>
                <a:off x="1007536" y="4582903"/>
                <a:ext cx="170620" cy="62908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05" extrusionOk="0">
                    <a:moveTo>
                      <a:pt x="1" y="1"/>
                    </a:moveTo>
                    <a:lnTo>
                      <a:pt x="8" y="87"/>
                    </a:lnTo>
                    <a:lnTo>
                      <a:pt x="15" y="205"/>
                    </a:lnTo>
                    <a:lnTo>
                      <a:pt x="516" y="205"/>
                    </a:lnTo>
                    <a:cubicBezTo>
                      <a:pt x="545" y="205"/>
                      <a:pt x="555" y="169"/>
                      <a:pt x="534" y="151"/>
                    </a:cubicBezTo>
                    <a:cubicBezTo>
                      <a:pt x="505" y="126"/>
                      <a:pt x="466" y="101"/>
                      <a:pt x="423" y="83"/>
                    </a:cubicBezTo>
                    <a:cubicBezTo>
                      <a:pt x="323" y="33"/>
                      <a:pt x="212" y="1"/>
                      <a:pt x="212" y="1"/>
                    </a:cubicBezTo>
                    <a:close/>
                  </a:path>
                </a:pathLst>
              </a:custGeom>
              <a:solidFill>
                <a:srgbClr val="292A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61;p41">
                <a:extLst>
                  <a:ext uri="{FF2B5EF4-FFF2-40B4-BE49-F238E27FC236}">
                    <a16:creationId xmlns:a16="http://schemas.microsoft.com/office/drawing/2014/main" id="{33F5D86B-B6D2-45E3-B054-6B42CA0F2768}"/>
                  </a:ext>
                </a:extLst>
              </p:cNvPr>
              <p:cNvSpPr/>
              <p:nvPr/>
            </p:nvSpPr>
            <p:spPr>
              <a:xfrm>
                <a:off x="1007536" y="4582903"/>
                <a:ext cx="129806" cy="4204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37" extrusionOk="0">
                    <a:moveTo>
                      <a:pt x="1" y="1"/>
                    </a:moveTo>
                    <a:lnTo>
                      <a:pt x="8" y="87"/>
                    </a:lnTo>
                    <a:cubicBezTo>
                      <a:pt x="40" y="105"/>
                      <a:pt x="76" y="115"/>
                      <a:pt x="112" y="126"/>
                    </a:cubicBezTo>
                    <a:cubicBezTo>
                      <a:pt x="169" y="137"/>
                      <a:pt x="226" y="137"/>
                      <a:pt x="287" y="137"/>
                    </a:cubicBezTo>
                    <a:cubicBezTo>
                      <a:pt x="341" y="137"/>
                      <a:pt x="394" y="123"/>
                      <a:pt x="423" y="83"/>
                    </a:cubicBezTo>
                    <a:cubicBezTo>
                      <a:pt x="323" y="33"/>
                      <a:pt x="212" y="1"/>
                      <a:pt x="212" y="1"/>
                    </a:cubicBezTo>
                    <a:close/>
                  </a:path>
                </a:pathLst>
              </a:custGeom>
              <a:solidFill>
                <a:srgbClr val="F0E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62;p41">
                <a:extLst>
                  <a:ext uri="{FF2B5EF4-FFF2-40B4-BE49-F238E27FC236}">
                    <a16:creationId xmlns:a16="http://schemas.microsoft.com/office/drawing/2014/main" id="{2CA70ED8-400D-455B-B20E-9D7C50B94F47}"/>
                  </a:ext>
                </a:extLst>
              </p:cNvPr>
              <p:cNvSpPr/>
              <p:nvPr/>
            </p:nvSpPr>
            <p:spPr>
              <a:xfrm>
                <a:off x="993420" y="3242195"/>
                <a:ext cx="310859" cy="55696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815" extrusionOk="0">
                    <a:moveTo>
                      <a:pt x="165" y="0"/>
                    </a:moveTo>
                    <a:lnTo>
                      <a:pt x="29" y="934"/>
                    </a:lnTo>
                    <a:lnTo>
                      <a:pt x="0" y="1815"/>
                    </a:lnTo>
                    <a:lnTo>
                      <a:pt x="1013" y="1764"/>
                    </a:lnTo>
                    <a:lnTo>
                      <a:pt x="1006" y="1535"/>
                    </a:lnTo>
                    <a:lnTo>
                      <a:pt x="505" y="1374"/>
                    </a:lnTo>
                    <a:cubicBezTo>
                      <a:pt x="505" y="1374"/>
                      <a:pt x="451" y="659"/>
                      <a:pt x="387" y="362"/>
                    </a:cubicBezTo>
                    <a:cubicBezTo>
                      <a:pt x="319" y="65"/>
                      <a:pt x="165" y="0"/>
                      <a:pt x="165" y="0"/>
                    </a:cubicBezTo>
                    <a:close/>
                  </a:path>
                </a:pathLst>
              </a:custGeom>
              <a:solidFill>
                <a:srgbClr val="F14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63;p41">
                <a:extLst>
                  <a:ext uri="{FF2B5EF4-FFF2-40B4-BE49-F238E27FC236}">
                    <a16:creationId xmlns:a16="http://schemas.microsoft.com/office/drawing/2014/main" id="{32A224B8-0746-414B-849C-4B38B0618DC0}"/>
                  </a:ext>
                </a:extLst>
              </p:cNvPr>
              <p:cNvSpPr/>
              <p:nvPr/>
            </p:nvSpPr>
            <p:spPr>
              <a:xfrm>
                <a:off x="1440220" y="4448802"/>
                <a:ext cx="178291" cy="77331"/>
              </a:xfrm>
              <a:custGeom>
                <a:avLst/>
                <a:gdLst/>
                <a:ahLst/>
                <a:cxnLst/>
                <a:rect l="l" t="t" r="r" b="b"/>
                <a:pathLst>
                  <a:path w="581" h="252" extrusionOk="0">
                    <a:moveTo>
                      <a:pt x="226" y="1"/>
                    </a:moveTo>
                    <a:cubicBezTo>
                      <a:pt x="210" y="1"/>
                      <a:pt x="201" y="1"/>
                      <a:pt x="201" y="1"/>
                    </a:cubicBezTo>
                    <a:lnTo>
                      <a:pt x="1" y="62"/>
                    </a:lnTo>
                    <a:lnTo>
                      <a:pt x="33" y="141"/>
                    </a:lnTo>
                    <a:lnTo>
                      <a:pt x="76" y="252"/>
                    </a:lnTo>
                    <a:lnTo>
                      <a:pt x="552" y="105"/>
                    </a:lnTo>
                    <a:cubicBezTo>
                      <a:pt x="577" y="94"/>
                      <a:pt x="580" y="59"/>
                      <a:pt x="555" y="48"/>
                    </a:cubicBezTo>
                    <a:cubicBezTo>
                      <a:pt x="520" y="33"/>
                      <a:pt x="473" y="23"/>
                      <a:pt x="427" y="16"/>
                    </a:cubicBezTo>
                    <a:cubicBezTo>
                      <a:pt x="347" y="3"/>
                      <a:pt x="266" y="1"/>
                      <a:pt x="226" y="1"/>
                    </a:cubicBezTo>
                    <a:close/>
                  </a:path>
                </a:pathLst>
              </a:custGeom>
              <a:solidFill>
                <a:srgbClr val="292A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64;p41">
                <a:extLst>
                  <a:ext uri="{FF2B5EF4-FFF2-40B4-BE49-F238E27FC236}">
                    <a16:creationId xmlns:a16="http://schemas.microsoft.com/office/drawing/2014/main" id="{8F989001-86D2-4A8E-B389-B73C1A78EABA}"/>
                  </a:ext>
                </a:extLst>
              </p:cNvPr>
              <p:cNvSpPr/>
              <p:nvPr/>
            </p:nvSpPr>
            <p:spPr>
              <a:xfrm>
                <a:off x="1440220" y="4448802"/>
                <a:ext cx="131033" cy="46031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50" extrusionOk="0">
                    <a:moveTo>
                      <a:pt x="226" y="1"/>
                    </a:moveTo>
                    <a:cubicBezTo>
                      <a:pt x="210" y="1"/>
                      <a:pt x="201" y="1"/>
                      <a:pt x="201" y="1"/>
                    </a:cubicBezTo>
                    <a:lnTo>
                      <a:pt x="1" y="62"/>
                    </a:lnTo>
                    <a:lnTo>
                      <a:pt x="33" y="141"/>
                    </a:lnTo>
                    <a:cubicBezTo>
                      <a:pt x="59" y="146"/>
                      <a:pt x="85" y="149"/>
                      <a:pt x="111" y="149"/>
                    </a:cubicBezTo>
                    <a:cubicBezTo>
                      <a:pt x="121" y="149"/>
                      <a:pt x="131" y="149"/>
                      <a:pt x="140" y="148"/>
                    </a:cubicBezTo>
                    <a:cubicBezTo>
                      <a:pt x="201" y="141"/>
                      <a:pt x="258" y="127"/>
                      <a:pt x="312" y="109"/>
                    </a:cubicBezTo>
                    <a:cubicBezTo>
                      <a:pt x="362" y="91"/>
                      <a:pt x="412" y="62"/>
                      <a:pt x="427" y="16"/>
                    </a:cubicBezTo>
                    <a:cubicBezTo>
                      <a:pt x="347" y="3"/>
                      <a:pt x="266" y="1"/>
                      <a:pt x="226" y="1"/>
                    </a:cubicBezTo>
                    <a:close/>
                  </a:path>
                </a:pathLst>
              </a:custGeom>
              <a:solidFill>
                <a:srgbClr val="F0E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65;p41">
                <a:extLst>
                  <a:ext uri="{FF2B5EF4-FFF2-40B4-BE49-F238E27FC236}">
                    <a16:creationId xmlns:a16="http://schemas.microsoft.com/office/drawing/2014/main" id="{C241677B-98B5-4CEF-96C5-2632259A7466}"/>
                  </a:ext>
                </a:extLst>
              </p:cNvPr>
              <p:cNvSpPr/>
              <p:nvPr/>
            </p:nvSpPr>
            <p:spPr>
              <a:xfrm>
                <a:off x="596946" y="3884471"/>
                <a:ext cx="919383" cy="587963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916" extrusionOk="0">
                    <a:moveTo>
                      <a:pt x="2065" y="0"/>
                    </a:moveTo>
                    <a:cubicBezTo>
                      <a:pt x="1781" y="0"/>
                      <a:pt x="1457" y="11"/>
                      <a:pt x="1457" y="11"/>
                    </a:cubicBezTo>
                    <a:lnTo>
                      <a:pt x="175" y="11"/>
                    </a:lnTo>
                    <a:cubicBezTo>
                      <a:pt x="175" y="11"/>
                      <a:pt x="0" y="756"/>
                      <a:pt x="433" y="895"/>
                    </a:cubicBezTo>
                    <a:cubicBezTo>
                      <a:pt x="483" y="912"/>
                      <a:pt x="543" y="919"/>
                      <a:pt x="611" y="919"/>
                    </a:cubicBezTo>
                    <a:cubicBezTo>
                      <a:pt x="1130" y="919"/>
                      <a:pt x="2087" y="502"/>
                      <a:pt x="2087" y="502"/>
                    </a:cubicBezTo>
                    <a:lnTo>
                      <a:pt x="2699" y="1915"/>
                    </a:lnTo>
                    <a:lnTo>
                      <a:pt x="2996" y="1833"/>
                    </a:lnTo>
                    <a:cubicBezTo>
                      <a:pt x="2996" y="1833"/>
                      <a:pt x="2645" y="37"/>
                      <a:pt x="2416" y="11"/>
                    </a:cubicBezTo>
                    <a:cubicBezTo>
                      <a:pt x="2339" y="3"/>
                      <a:pt x="2207" y="0"/>
                      <a:pt x="2065" y="0"/>
                    </a:cubicBezTo>
                    <a:close/>
                  </a:path>
                </a:pathLst>
              </a:custGeom>
              <a:solidFill>
                <a:srgbClr val="4D4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66;p41">
                <a:extLst>
                  <a:ext uri="{FF2B5EF4-FFF2-40B4-BE49-F238E27FC236}">
                    <a16:creationId xmlns:a16="http://schemas.microsoft.com/office/drawing/2014/main" id="{5DD5EE88-163C-4615-B553-91E0ECAD99B6}"/>
                  </a:ext>
                </a:extLst>
              </p:cNvPr>
              <p:cNvSpPr/>
              <p:nvPr/>
            </p:nvSpPr>
            <p:spPr>
              <a:xfrm>
                <a:off x="620881" y="3242195"/>
                <a:ext cx="534261" cy="721758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2352" extrusionOk="0">
                    <a:moveTo>
                      <a:pt x="695" y="0"/>
                    </a:moveTo>
                    <a:cubicBezTo>
                      <a:pt x="695" y="0"/>
                      <a:pt x="395" y="215"/>
                      <a:pt x="423" y="405"/>
                    </a:cubicBezTo>
                    <a:cubicBezTo>
                      <a:pt x="448" y="594"/>
                      <a:pt x="445" y="984"/>
                      <a:pt x="420" y="1127"/>
                    </a:cubicBezTo>
                    <a:cubicBezTo>
                      <a:pt x="395" y="1267"/>
                      <a:pt x="1" y="2351"/>
                      <a:pt x="1" y="2351"/>
                    </a:cubicBezTo>
                    <a:lnTo>
                      <a:pt x="949" y="2183"/>
                    </a:lnTo>
                    <a:lnTo>
                      <a:pt x="1268" y="2122"/>
                    </a:lnTo>
                    <a:lnTo>
                      <a:pt x="1379" y="2104"/>
                    </a:lnTo>
                    <a:cubicBezTo>
                      <a:pt x="1379" y="2104"/>
                      <a:pt x="1740" y="422"/>
                      <a:pt x="1386" y="7"/>
                    </a:cubicBezTo>
                    <a:lnTo>
                      <a:pt x="1379" y="0"/>
                    </a:lnTo>
                    <a:close/>
                  </a:path>
                </a:pathLst>
              </a:custGeom>
              <a:solidFill>
                <a:srgbClr val="D53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67;p41">
                <a:extLst>
                  <a:ext uri="{FF2B5EF4-FFF2-40B4-BE49-F238E27FC236}">
                    <a16:creationId xmlns:a16="http://schemas.microsoft.com/office/drawing/2014/main" id="{20F1D890-1298-45E4-9423-B200E6864AAE}"/>
                  </a:ext>
                </a:extLst>
              </p:cNvPr>
              <p:cNvSpPr/>
              <p:nvPr/>
            </p:nvSpPr>
            <p:spPr>
              <a:xfrm>
                <a:off x="873434" y="3242195"/>
                <a:ext cx="235369" cy="670204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184" extrusionOk="0">
                    <a:moveTo>
                      <a:pt x="1" y="0"/>
                    </a:moveTo>
                    <a:cubicBezTo>
                      <a:pt x="1" y="0"/>
                      <a:pt x="334" y="784"/>
                      <a:pt x="126" y="2183"/>
                    </a:cubicBezTo>
                    <a:lnTo>
                      <a:pt x="445" y="2122"/>
                    </a:lnTo>
                    <a:cubicBezTo>
                      <a:pt x="498" y="1836"/>
                      <a:pt x="767" y="269"/>
                      <a:pt x="563" y="7"/>
                    </a:cubicBezTo>
                    <a:lnTo>
                      <a:pt x="556" y="0"/>
                    </a:lnTo>
                    <a:close/>
                  </a:path>
                </a:pathLst>
              </a:custGeom>
              <a:solidFill>
                <a:srgbClr val="D53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68;p41">
                <a:extLst>
                  <a:ext uri="{FF2B5EF4-FFF2-40B4-BE49-F238E27FC236}">
                    <a16:creationId xmlns:a16="http://schemas.microsoft.com/office/drawing/2014/main" id="{1707FB97-EA8F-40E1-A353-8A96A543AE3E}"/>
                  </a:ext>
                </a:extLst>
              </p:cNvPr>
              <p:cNvSpPr/>
              <p:nvPr/>
            </p:nvSpPr>
            <p:spPr>
              <a:xfrm>
                <a:off x="873434" y="3242195"/>
                <a:ext cx="193635" cy="76717"/>
              </a:xfrm>
              <a:custGeom>
                <a:avLst/>
                <a:gdLst/>
                <a:ahLst/>
                <a:cxnLst/>
                <a:rect l="l" t="t" r="r" b="b"/>
                <a:pathLst>
                  <a:path w="631" h="250" extrusionOk="0">
                    <a:moveTo>
                      <a:pt x="1" y="0"/>
                    </a:moveTo>
                    <a:cubicBezTo>
                      <a:pt x="1" y="0"/>
                      <a:pt x="164" y="250"/>
                      <a:pt x="353" y="250"/>
                    </a:cubicBezTo>
                    <a:cubicBezTo>
                      <a:pt x="374" y="250"/>
                      <a:pt x="395" y="247"/>
                      <a:pt x="416" y="240"/>
                    </a:cubicBezTo>
                    <a:cubicBezTo>
                      <a:pt x="631" y="172"/>
                      <a:pt x="556" y="0"/>
                      <a:pt x="556" y="0"/>
                    </a:cubicBezTo>
                    <a:close/>
                  </a:path>
                </a:pathLst>
              </a:custGeom>
              <a:solidFill>
                <a:srgbClr val="F0E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69;p41">
                <a:extLst>
                  <a:ext uri="{FF2B5EF4-FFF2-40B4-BE49-F238E27FC236}">
                    <a16:creationId xmlns:a16="http://schemas.microsoft.com/office/drawing/2014/main" id="{A9AD649B-EA4A-4CFD-8516-F8E5E973DB28}"/>
                  </a:ext>
                </a:extLst>
              </p:cNvPr>
              <p:cNvSpPr/>
              <p:nvPr/>
            </p:nvSpPr>
            <p:spPr>
              <a:xfrm>
                <a:off x="963653" y="3713238"/>
                <a:ext cx="415502" cy="8745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85" extrusionOk="0">
                    <a:moveTo>
                      <a:pt x="1100" y="0"/>
                    </a:moveTo>
                    <a:cubicBezTo>
                      <a:pt x="1055" y="0"/>
                      <a:pt x="824" y="93"/>
                      <a:pt x="824" y="93"/>
                    </a:cubicBezTo>
                    <a:cubicBezTo>
                      <a:pt x="824" y="93"/>
                      <a:pt x="405" y="76"/>
                      <a:pt x="22" y="47"/>
                    </a:cubicBezTo>
                    <a:lnTo>
                      <a:pt x="0" y="280"/>
                    </a:lnTo>
                    <a:cubicBezTo>
                      <a:pt x="272" y="276"/>
                      <a:pt x="580" y="269"/>
                      <a:pt x="838" y="262"/>
                    </a:cubicBezTo>
                    <a:cubicBezTo>
                      <a:pt x="902" y="278"/>
                      <a:pt x="965" y="285"/>
                      <a:pt x="1026" y="285"/>
                    </a:cubicBezTo>
                    <a:cubicBezTo>
                      <a:pt x="1148" y="285"/>
                      <a:pt x="1256" y="258"/>
                      <a:pt x="1321" y="237"/>
                    </a:cubicBezTo>
                    <a:cubicBezTo>
                      <a:pt x="1346" y="229"/>
                      <a:pt x="1353" y="197"/>
                      <a:pt x="1332" y="179"/>
                    </a:cubicBezTo>
                    <a:cubicBezTo>
                      <a:pt x="1282" y="136"/>
                      <a:pt x="1181" y="11"/>
                      <a:pt x="1103" y="0"/>
                    </a:cubicBezTo>
                    <a:cubicBezTo>
                      <a:pt x="1102" y="0"/>
                      <a:pt x="1101" y="0"/>
                      <a:pt x="1100" y="0"/>
                    </a:cubicBezTo>
                    <a:close/>
                  </a:path>
                </a:pathLst>
              </a:custGeom>
              <a:solidFill>
                <a:srgbClr val="F0E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70;p41">
                <a:extLst>
                  <a:ext uri="{FF2B5EF4-FFF2-40B4-BE49-F238E27FC236}">
                    <a16:creationId xmlns:a16="http://schemas.microsoft.com/office/drawing/2014/main" id="{52BDBCFE-81B2-43A1-8E5D-6CFEE751F610}"/>
                  </a:ext>
                </a:extLst>
              </p:cNvPr>
              <p:cNvSpPr/>
              <p:nvPr/>
            </p:nvSpPr>
            <p:spPr>
              <a:xfrm>
                <a:off x="682562" y="3242195"/>
                <a:ext cx="311166" cy="60054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957" extrusionOk="0">
                    <a:moveTo>
                      <a:pt x="494" y="0"/>
                    </a:moveTo>
                    <a:cubicBezTo>
                      <a:pt x="494" y="0"/>
                      <a:pt x="151" y="111"/>
                      <a:pt x="75" y="515"/>
                    </a:cubicBezTo>
                    <a:cubicBezTo>
                      <a:pt x="0" y="920"/>
                      <a:pt x="43" y="1865"/>
                      <a:pt x="165" y="1933"/>
                    </a:cubicBezTo>
                    <a:cubicBezTo>
                      <a:pt x="195" y="1950"/>
                      <a:pt x="264" y="1956"/>
                      <a:pt x="351" y="1956"/>
                    </a:cubicBezTo>
                    <a:cubicBezTo>
                      <a:pt x="606" y="1956"/>
                      <a:pt x="1013" y="1900"/>
                      <a:pt x="1013" y="1900"/>
                    </a:cubicBezTo>
                    <a:lnTo>
                      <a:pt x="1013" y="1568"/>
                    </a:lnTo>
                    <a:lnTo>
                      <a:pt x="526" y="1543"/>
                    </a:lnTo>
                    <a:cubicBezTo>
                      <a:pt x="526" y="1543"/>
                      <a:pt x="805" y="247"/>
                      <a:pt x="494" y="0"/>
                    </a:cubicBezTo>
                    <a:close/>
                  </a:path>
                </a:pathLst>
              </a:custGeom>
              <a:solidFill>
                <a:srgbClr val="F14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71;p41">
                <a:extLst>
                  <a:ext uri="{FF2B5EF4-FFF2-40B4-BE49-F238E27FC236}">
                    <a16:creationId xmlns:a16="http://schemas.microsoft.com/office/drawing/2014/main" id="{B36D133E-57EF-4989-A4CB-8AD2AC19E46C}"/>
                  </a:ext>
                </a:extLst>
              </p:cNvPr>
              <p:cNvSpPr/>
              <p:nvPr/>
            </p:nvSpPr>
            <p:spPr>
              <a:xfrm>
                <a:off x="739640" y="4273273"/>
                <a:ext cx="57385" cy="288151"/>
              </a:xfrm>
              <a:custGeom>
                <a:avLst/>
                <a:gdLst/>
                <a:ahLst/>
                <a:cxnLst/>
                <a:rect l="l" t="t" r="r" b="b"/>
                <a:pathLst>
                  <a:path w="187" h="939" extrusionOk="0">
                    <a:moveTo>
                      <a:pt x="0" y="1"/>
                    </a:moveTo>
                    <a:lnTo>
                      <a:pt x="0" y="938"/>
                    </a:lnTo>
                    <a:lnTo>
                      <a:pt x="186" y="938"/>
                    </a:lnTo>
                    <a:lnTo>
                      <a:pt x="186" y="1"/>
                    </a:lnTo>
                    <a:close/>
                  </a:path>
                </a:pathLst>
              </a:custGeom>
              <a:solidFill>
                <a:srgbClr val="E3DA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72;p41">
                <a:extLst>
                  <a:ext uri="{FF2B5EF4-FFF2-40B4-BE49-F238E27FC236}">
                    <a16:creationId xmlns:a16="http://schemas.microsoft.com/office/drawing/2014/main" id="{2412039A-830C-42E7-8E25-808885305FE5}"/>
                  </a:ext>
                </a:extLst>
              </p:cNvPr>
              <p:cNvSpPr/>
              <p:nvPr/>
            </p:nvSpPr>
            <p:spPr>
              <a:xfrm>
                <a:off x="725217" y="4227243"/>
                <a:ext cx="87151" cy="112314"/>
              </a:xfrm>
              <a:custGeom>
                <a:avLst/>
                <a:gdLst/>
                <a:ahLst/>
                <a:cxnLst/>
                <a:rect l="l" t="t" r="r" b="b"/>
                <a:pathLst>
                  <a:path w="284" h="366" extrusionOk="0">
                    <a:moveTo>
                      <a:pt x="1" y="0"/>
                    </a:moveTo>
                    <a:lnTo>
                      <a:pt x="1" y="365"/>
                    </a:lnTo>
                    <a:lnTo>
                      <a:pt x="284" y="365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0E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73;p41">
                <a:extLst>
                  <a:ext uri="{FF2B5EF4-FFF2-40B4-BE49-F238E27FC236}">
                    <a16:creationId xmlns:a16="http://schemas.microsoft.com/office/drawing/2014/main" id="{F5EAD129-588B-4DFB-91DA-95B182DC1850}"/>
                  </a:ext>
                </a:extLst>
              </p:cNvPr>
              <p:cNvSpPr/>
              <p:nvPr/>
            </p:nvSpPr>
            <p:spPr>
              <a:xfrm>
                <a:off x="597866" y="4547920"/>
                <a:ext cx="343081" cy="35290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115" extrusionOk="0">
                    <a:moveTo>
                      <a:pt x="1" y="0"/>
                    </a:moveTo>
                    <a:lnTo>
                      <a:pt x="1" y="115"/>
                    </a:lnTo>
                    <a:lnTo>
                      <a:pt x="1117" y="115"/>
                    </a:lnTo>
                    <a:lnTo>
                      <a:pt x="1117" y="0"/>
                    </a:lnTo>
                    <a:close/>
                  </a:path>
                </a:pathLst>
              </a:custGeom>
              <a:solidFill>
                <a:srgbClr val="292A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74;p41">
                <a:extLst>
                  <a:ext uri="{FF2B5EF4-FFF2-40B4-BE49-F238E27FC236}">
                    <a16:creationId xmlns:a16="http://schemas.microsoft.com/office/drawing/2014/main" id="{75329056-D232-4D96-AB17-E9D848201AE2}"/>
                  </a:ext>
                </a:extLst>
              </p:cNvPr>
              <p:cNvSpPr/>
              <p:nvPr/>
            </p:nvSpPr>
            <p:spPr>
              <a:xfrm>
                <a:off x="585898" y="4582903"/>
                <a:ext cx="61681" cy="62908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5" extrusionOk="0">
                    <a:moveTo>
                      <a:pt x="101" y="1"/>
                    </a:moveTo>
                    <a:cubicBezTo>
                      <a:pt x="47" y="1"/>
                      <a:pt x="0" y="47"/>
                      <a:pt x="0" y="105"/>
                    </a:cubicBezTo>
                    <a:cubicBezTo>
                      <a:pt x="0" y="158"/>
                      <a:pt x="47" y="205"/>
                      <a:pt x="101" y="205"/>
                    </a:cubicBezTo>
                    <a:cubicBezTo>
                      <a:pt x="158" y="205"/>
                      <a:pt x="201" y="158"/>
                      <a:pt x="201" y="105"/>
                    </a:cubicBezTo>
                    <a:cubicBezTo>
                      <a:pt x="201" y="47"/>
                      <a:pt x="158" y="1"/>
                      <a:pt x="101" y="1"/>
                    </a:cubicBezTo>
                    <a:close/>
                  </a:path>
                </a:pathLst>
              </a:custGeom>
              <a:solidFill>
                <a:srgbClr val="E3DA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75;p41">
                <a:extLst>
                  <a:ext uri="{FF2B5EF4-FFF2-40B4-BE49-F238E27FC236}">
                    <a16:creationId xmlns:a16="http://schemas.microsoft.com/office/drawing/2014/main" id="{11C6D4A5-26FF-4C29-A6F7-8CBEFDF155E4}"/>
                  </a:ext>
                </a:extLst>
              </p:cNvPr>
              <p:cNvSpPr/>
              <p:nvPr/>
            </p:nvSpPr>
            <p:spPr>
              <a:xfrm>
                <a:off x="890005" y="4582903"/>
                <a:ext cx="61988" cy="62908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5" extrusionOk="0">
                    <a:moveTo>
                      <a:pt x="101" y="1"/>
                    </a:moveTo>
                    <a:cubicBezTo>
                      <a:pt x="47" y="1"/>
                      <a:pt x="1" y="47"/>
                      <a:pt x="1" y="105"/>
                    </a:cubicBezTo>
                    <a:cubicBezTo>
                      <a:pt x="1" y="158"/>
                      <a:pt x="47" y="205"/>
                      <a:pt x="101" y="205"/>
                    </a:cubicBezTo>
                    <a:cubicBezTo>
                      <a:pt x="158" y="205"/>
                      <a:pt x="201" y="158"/>
                      <a:pt x="201" y="105"/>
                    </a:cubicBezTo>
                    <a:cubicBezTo>
                      <a:pt x="201" y="47"/>
                      <a:pt x="158" y="1"/>
                      <a:pt x="101" y="1"/>
                    </a:cubicBezTo>
                    <a:close/>
                  </a:path>
                </a:pathLst>
              </a:custGeom>
              <a:solidFill>
                <a:srgbClr val="E3DA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76;p41">
                <a:extLst>
                  <a:ext uri="{FF2B5EF4-FFF2-40B4-BE49-F238E27FC236}">
                    <a16:creationId xmlns:a16="http://schemas.microsoft.com/office/drawing/2014/main" id="{B3458CCF-1171-495E-A26C-43D88BD2D7F2}"/>
                  </a:ext>
                </a:extLst>
              </p:cNvPr>
              <p:cNvSpPr/>
              <p:nvPr/>
            </p:nvSpPr>
            <p:spPr>
              <a:xfrm>
                <a:off x="1021958" y="3803151"/>
                <a:ext cx="2072600" cy="45417"/>
              </a:xfrm>
              <a:custGeom>
                <a:avLst/>
                <a:gdLst/>
                <a:ahLst/>
                <a:cxnLst/>
                <a:rect l="l" t="t" r="r" b="b"/>
                <a:pathLst>
                  <a:path w="6754" h="148" extrusionOk="0">
                    <a:moveTo>
                      <a:pt x="0" y="1"/>
                    </a:moveTo>
                    <a:lnTo>
                      <a:pt x="0" y="148"/>
                    </a:lnTo>
                    <a:lnTo>
                      <a:pt x="6753" y="148"/>
                    </a:lnTo>
                    <a:lnTo>
                      <a:pt x="6753" y="1"/>
                    </a:lnTo>
                    <a:close/>
                  </a:path>
                </a:pathLst>
              </a:custGeom>
              <a:solidFill>
                <a:srgbClr val="F255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77;p41">
                <a:extLst>
                  <a:ext uri="{FF2B5EF4-FFF2-40B4-BE49-F238E27FC236}">
                    <a16:creationId xmlns:a16="http://schemas.microsoft.com/office/drawing/2014/main" id="{13223212-E533-4AE1-9AF2-02A62B963F7A}"/>
                  </a:ext>
                </a:extLst>
              </p:cNvPr>
              <p:cNvSpPr/>
              <p:nvPr/>
            </p:nvSpPr>
            <p:spPr>
              <a:xfrm>
                <a:off x="1079957" y="3848260"/>
                <a:ext cx="1956296" cy="51861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169" extrusionOk="0">
                    <a:moveTo>
                      <a:pt x="1" y="1"/>
                    </a:moveTo>
                    <a:lnTo>
                      <a:pt x="1" y="169"/>
                    </a:lnTo>
                    <a:lnTo>
                      <a:pt x="6375" y="169"/>
                    </a:lnTo>
                    <a:lnTo>
                      <a:pt x="6375" y="1"/>
                    </a:lnTo>
                    <a:close/>
                  </a:path>
                </a:pathLst>
              </a:custGeom>
              <a:solidFill>
                <a:srgbClr val="E93F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78;p41">
                <a:extLst>
                  <a:ext uri="{FF2B5EF4-FFF2-40B4-BE49-F238E27FC236}">
                    <a16:creationId xmlns:a16="http://schemas.microsoft.com/office/drawing/2014/main" id="{54BBDCE1-4A73-4C9F-A557-9272D332F5CC}"/>
                  </a:ext>
                </a:extLst>
              </p:cNvPr>
              <p:cNvSpPr/>
              <p:nvPr/>
            </p:nvSpPr>
            <p:spPr>
              <a:xfrm>
                <a:off x="1128442" y="3899814"/>
                <a:ext cx="122134" cy="785587"/>
              </a:xfrm>
              <a:custGeom>
                <a:avLst/>
                <a:gdLst/>
                <a:ahLst/>
                <a:cxnLst/>
                <a:rect l="l" t="t" r="r" b="b"/>
                <a:pathLst>
                  <a:path w="398" h="2560" extrusionOk="0">
                    <a:moveTo>
                      <a:pt x="194" y="1"/>
                    </a:moveTo>
                    <a:lnTo>
                      <a:pt x="0" y="2560"/>
                    </a:lnTo>
                    <a:lnTo>
                      <a:pt x="126" y="2560"/>
                    </a:lnTo>
                    <a:lnTo>
                      <a:pt x="398" y="1"/>
                    </a:lnTo>
                    <a:close/>
                  </a:path>
                </a:pathLst>
              </a:custGeom>
              <a:solidFill>
                <a:srgbClr val="292A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79;p41">
                <a:extLst>
                  <a:ext uri="{FF2B5EF4-FFF2-40B4-BE49-F238E27FC236}">
                    <a16:creationId xmlns:a16="http://schemas.microsoft.com/office/drawing/2014/main" id="{04E5FFC0-464F-4B12-BAF7-9ED8EFB671FA}"/>
                  </a:ext>
                </a:extLst>
              </p:cNvPr>
              <p:cNvSpPr/>
              <p:nvPr/>
            </p:nvSpPr>
            <p:spPr>
              <a:xfrm>
                <a:off x="2865931" y="3899814"/>
                <a:ext cx="122134" cy="785587"/>
              </a:xfrm>
              <a:custGeom>
                <a:avLst/>
                <a:gdLst/>
                <a:ahLst/>
                <a:cxnLst/>
                <a:rect l="l" t="t" r="r" b="b"/>
                <a:pathLst>
                  <a:path w="398" h="2560" extrusionOk="0">
                    <a:moveTo>
                      <a:pt x="0" y="1"/>
                    </a:moveTo>
                    <a:lnTo>
                      <a:pt x="272" y="2560"/>
                    </a:lnTo>
                    <a:lnTo>
                      <a:pt x="397" y="2560"/>
                    </a:lnTo>
                    <a:lnTo>
                      <a:pt x="204" y="1"/>
                    </a:lnTo>
                    <a:close/>
                  </a:path>
                </a:pathLst>
              </a:custGeom>
              <a:solidFill>
                <a:srgbClr val="292A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80;p41">
                <a:extLst>
                  <a:ext uri="{FF2B5EF4-FFF2-40B4-BE49-F238E27FC236}">
                    <a16:creationId xmlns:a16="http://schemas.microsoft.com/office/drawing/2014/main" id="{CB2890BA-52A8-4BD6-ADBC-3C6F309773B6}"/>
                  </a:ext>
                </a:extLst>
              </p:cNvPr>
              <p:cNvSpPr/>
              <p:nvPr/>
            </p:nvSpPr>
            <p:spPr>
              <a:xfrm>
                <a:off x="1121691" y="3772464"/>
                <a:ext cx="244269" cy="30994"/>
              </a:xfrm>
              <a:custGeom>
                <a:avLst/>
                <a:gdLst/>
                <a:ahLst/>
                <a:cxnLst/>
                <a:rect l="l" t="t" r="r" b="b"/>
                <a:pathLst>
                  <a:path w="796" h="101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795" y="101"/>
                    </a:lnTo>
                    <a:lnTo>
                      <a:pt x="795" y="1"/>
                    </a:lnTo>
                    <a:close/>
                  </a:path>
                </a:pathLst>
              </a:custGeom>
              <a:solidFill>
                <a:srgbClr val="292A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81;p41">
                <a:extLst>
                  <a:ext uri="{FF2B5EF4-FFF2-40B4-BE49-F238E27FC236}">
                    <a16:creationId xmlns:a16="http://schemas.microsoft.com/office/drawing/2014/main" id="{655A2E6A-7E5B-48F6-BFE0-EB348490CA52}"/>
                  </a:ext>
                </a:extLst>
              </p:cNvPr>
              <p:cNvSpPr/>
              <p:nvPr/>
            </p:nvSpPr>
            <p:spPr>
              <a:xfrm>
                <a:off x="1282183" y="3519911"/>
                <a:ext cx="453861" cy="28354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924" extrusionOk="0">
                    <a:moveTo>
                      <a:pt x="204" y="1"/>
                    </a:moveTo>
                    <a:lnTo>
                      <a:pt x="0" y="924"/>
                    </a:lnTo>
                    <a:lnTo>
                      <a:pt x="1274" y="924"/>
                    </a:lnTo>
                    <a:lnTo>
                      <a:pt x="1478" y="1"/>
                    </a:lnTo>
                    <a:close/>
                  </a:path>
                </a:pathLst>
              </a:custGeom>
              <a:solidFill>
                <a:srgbClr val="292A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82;p41">
                <a:extLst>
                  <a:ext uri="{FF2B5EF4-FFF2-40B4-BE49-F238E27FC236}">
                    <a16:creationId xmlns:a16="http://schemas.microsoft.com/office/drawing/2014/main" id="{7C517454-185A-4485-BFB9-15EB39808DE5}"/>
                  </a:ext>
                </a:extLst>
              </p:cNvPr>
              <p:cNvSpPr/>
              <p:nvPr/>
            </p:nvSpPr>
            <p:spPr>
              <a:xfrm>
                <a:off x="905348" y="3018795"/>
                <a:ext cx="194249" cy="21266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93" extrusionOk="0">
                    <a:moveTo>
                      <a:pt x="324" y="0"/>
                    </a:moveTo>
                    <a:cubicBezTo>
                      <a:pt x="314" y="0"/>
                      <a:pt x="304" y="1"/>
                      <a:pt x="294" y="2"/>
                    </a:cubicBezTo>
                    <a:cubicBezTo>
                      <a:pt x="65" y="27"/>
                      <a:pt x="44" y="256"/>
                      <a:pt x="22" y="370"/>
                    </a:cubicBezTo>
                    <a:cubicBezTo>
                      <a:pt x="1" y="485"/>
                      <a:pt x="97" y="682"/>
                      <a:pt x="366" y="692"/>
                    </a:cubicBezTo>
                    <a:cubicBezTo>
                      <a:pt x="369" y="692"/>
                      <a:pt x="372" y="692"/>
                      <a:pt x="374" y="692"/>
                    </a:cubicBezTo>
                    <a:cubicBezTo>
                      <a:pt x="633" y="692"/>
                      <a:pt x="555" y="213"/>
                      <a:pt x="555" y="213"/>
                    </a:cubicBezTo>
                    <a:cubicBezTo>
                      <a:pt x="555" y="213"/>
                      <a:pt x="529" y="0"/>
                      <a:pt x="324" y="0"/>
                    </a:cubicBezTo>
                    <a:close/>
                  </a:path>
                </a:pathLst>
              </a:custGeom>
              <a:solidFill>
                <a:srgbClr val="F0E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83;p41">
                <a:extLst>
                  <a:ext uri="{FF2B5EF4-FFF2-40B4-BE49-F238E27FC236}">
                    <a16:creationId xmlns:a16="http://schemas.microsoft.com/office/drawing/2014/main" id="{E6D2F5F7-86FB-455A-B5FB-F4E7923C3F8D}"/>
                  </a:ext>
                </a:extLst>
              </p:cNvPr>
              <p:cNvSpPr/>
              <p:nvPr/>
            </p:nvSpPr>
            <p:spPr>
              <a:xfrm>
                <a:off x="876810" y="3134177"/>
                <a:ext cx="59533" cy="5462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8" extrusionOk="0">
                    <a:moveTo>
                      <a:pt x="101" y="0"/>
                    </a:moveTo>
                    <a:cubicBezTo>
                      <a:pt x="57" y="0"/>
                      <a:pt x="18" y="31"/>
                      <a:pt x="11" y="73"/>
                    </a:cubicBezTo>
                    <a:cubicBezTo>
                      <a:pt x="1" y="123"/>
                      <a:pt x="33" y="166"/>
                      <a:pt x="83" y="177"/>
                    </a:cubicBezTo>
                    <a:cubicBezTo>
                      <a:pt x="88" y="177"/>
                      <a:pt x="93" y="178"/>
                      <a:pt x="97" y="178"/>
                    </a:cubicBezTo>
                    <a:cubicBezTo>
                      <a:pt x="139" y="178"/>
                      <a:pt x="177" y="150"/>
                      <a:pt x="187" y="105"/>
                    </a:cubicBezTo>
                    <a:cubicBezTo>
                      <a:pt x="194" y="59"/>
                      <a:pt x="162" y="12"/>
                      <a:pt x="115" y="1"/>
                    </a:cubicBezTo>
                    <a:cubicBezTo>
                      <a:pt x="111" y="1"/>
                      <a:pt x="106" y="0"/>
                      <a:pt x="101" y="0"/>
                    </a:cubicBezTo>
                    <a:close/>
                  </a:path>
                </a:pathLst>
              </a:custGeom>
              <a:solidFill>
                <a:srgbClr val="F0E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84;p41">
                <a:extLst>
                  <a:ext uri="{FF2B5EF4-FFF2-40B4-BE49-F238E27FC236}">
                    <a16:creationId xmlns:a16="http://schemas.microsoft.com/office/drawing/2014/main" id="{FF9E0710-9C8C-47E3-A01B-0A888E9675F9}"/>
                  </a:ext>
                </a:extLst>
              </p:cNvPr>
              <p:cNvSpPr/>
              <p:nvPr/>
            </p:nvSpPr>
            <p:spPr>
              <a:xfrm>
                <a:off x="818812" y="2998541"/>
                <a:ext cx="251633" cy="158038"/>
              </a:xfrm>
              <a:custGeom>
                <a:avLst/>
                <a:gdLst/>
                <a:ahLst/>
                <a:cxnLst/>
                <a:rect l="l" t="t" r="r" b="b"/>
                <a:pathLst>
                  <a:path w="820" h="515" extrusionOk="0">
                    <a:moveTo>
                      <a:pt x="529" y="0"/>
                    </a:moveTo>
                    <a:cubicBezTo>
                      <a:pt x="487" y="0"/>
                      <a:pt x="438" y="6"/>
                      <a:pt x="383" y="21"/>
                    </a:cubicBezTo>
                    <a:cubicBezTo>
                      <a:pt x="0" y="121"/>
                      <a:pt x="200" y="515"/>
                      <a:pt x="200" y="515"/>
                    </a:cubicBezTo>
                    <a:cubicBezTo>
                      <a:pt x="200" y="515"/>
                      <a:pt x="200" y="483"/>
                      <a:pt x="240" y="458"/>
                    </a:cubicBezTo>
                    <a:cubicBezTo>
                      <a:pt x="240" y="458"/>
                      <a:pt x="259" y="450"/>
                      <a:pt x="285" y="450"/>
                    </a:cubicBezTo>
                    <a:cubicBezTo>
                      <a:pt x="307" y="450"/>
                      <a:pt x="335" y="456"/>
                      <a:pt x="358" y="479"/>
                    </a:cubicBezTo>
                    <a:cubicBezTo>
                      <a:pt x="358" y="479"/>
                      <a:pt x="691" y="400"/>
                      <a:pt x="687" y="221"/>
                    </a:cubicBezTo>
                    <a:cubicBezTo>
                      <a:pt x="687" y="221"/>
                      <a:pt x="722" y="205"/>
                      <a:pt x="766" y="205"/>
                    </a:cubicBezTo>
                    <a:cubicBezTo>
                      <a:pt x="783" y="205"/>
                      <a:pt x="802" y="207"/>
                      <a:pt x="820" y="214"/>
                    </a:cubicBezTo>
                    <a:cubicBezTo>
                      <a:pt x="820" y="214"/>
                      <a:pt x="778" y="0"/>
                      <a:pt x="529" y="0"/>
                    </a:cubicBezTo>
                    <a:close/>
                  </a:path>
                </a:pathLst>
              </a:custGeom>
              <a:solidFill>
                <a:srgbClr val="7D24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85;p41">
                <a:extLst>
                  <a:ext uri="{FF2B5EF4-FFF2-40B4-BE49-F238E27FC236}">
                    <a16:creationId xmlns:a16="http://schemas.microsoft.com/office/drawing/2014/main" id="{6879F1B4-A89A-4B0F-B62C-7432FA004FE5}"/>
                  </a:ext>
                </a:extLst>
              </p:cNvPr>
              <p:cNvSpPr/>
              <p:nvPr/>
            </p:nvSpPr>
            <p:spPr>
              <a:xfrm>
                <a:off x="910872" y="3157499"/>
                <a:ext cx="96971" cy="123362"/>
              </a:xfrm>
              <a:custGeom>
                <a:avLst/>
                <a:gdLst/>
                <a:ahLst/>
                <a:cxnLst/>
                <a:rect l="l" t="t" r="r" b="b"/>
                <a:pathLst>
                  <a:path w="316" h="402" extrusionOk="0">
                    <a:moveTo>
                      <a:pt x="22" y="1"/>
                    </a:moveTo>
                    <a:lnTo>
                      <a:pt x="11" y="69"/>
                    </a:lnTo>
                    <a:cubicBezTo>
                      <a:pt x="11" y="69"/>
                      <a:pt x="8" y="79"/>
                      <a:pt x="8" y="101"/>
                    </a:cubicBezTo>
                    <a:cubicBezTo>
                      <a:pt x="4" y="126"/>
                      <a:pt x="1" y="162"/>
                      <a:pt x="1" y="201"/>
                    </a:cubicBezTo>
                    <a:cubicBezTo>
                      <a:pt x="1" y="262"/>
                      <a:pt x="4" y="326"/>
                      <a:pt x="26" y="348"/>
                    </a:cubicBezTo>
                    <a:cubicBezTo>
                      <a:pt x="65" y="385"/>
                      <a:pt x="193" y="401"/>
                      <a:pt x="256" y="401"/>
                    </a:cubicBezTo>
                    <a:cubicBezTo>
                      <a:pt x="273" y="401"/>
                      <a:pt x="285" y="400"/>
                      <a:pt x="291" y="398"/>
                    </a:cubicBezTo>
                    <a:cubicBezTo>
                      <a:pt x="301" y="394"/>
                      <a:pt x="305" y="358"/>
                      <a:pt x="308" y="315"/>
                    </a:cubicBezTo>
                    <a:cubicBezTo>
                      <a:pt x="312" y="290"/>
                      <a:pt x="312" y="265"/>
                      <a:pt x="312" y="237"/>
                    </a:cubicBezTo>
                    <a:cubicBezTo>
                      <a:pt x="316" y="154"/>
                      <a:pt x="312" y="72"/>
                      <a:pt x="312" y="72"/>
                    </a:cubicBez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F0E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786;p41">
                <a:extLst>
                  <a:ext uri="{FF2B5EF4-FFF2-40B4-BE49-F238E27FC236}">
                    <a16:creationId xmlns:a16="http://schemas.microsoft.com/office/drawing/2014/main" id="{06780017-8515-4FDF-96EE-E4AB05D89EE7}"/>
                  </a:ext>
                </a:extLst>
              </p:cNvPr>
              <p:cNvSpPr/>
              <p:nvPr/>
            </p:nvSpPr>
            <p:spPr>
              <a:xfrm>
                <a:off x="910872" y="3188186"/>
                <a:ext cx="96050" cy="66284"/>
              </a:xfrm>
              <a:custGeom>
                <a:avLst/>
                <a:gdLst/>
                <a:ahLst/>
                <a:cxnLst/>
                <a:rect l="l" t="t" r="r" b="b"/>
                <a:pathLst>
                  <a:path w="313" h="216" extrusionOk="0">
                    <a:moveTo>
                      <a:pt x="8" y="1"/>
                    </a:moveTo>
                    <a:cubicBezTo>
                      <a:pt x="4" y="26"/>
                      <a:pt x="1" y="62"/>
                      <a:pt x="1" y="101"/>
                    </a:cubicBezTo>
                    <a:cubicBezTo>
                      <a:pt x="76" y="137"/>
                      <a:pt x="223" y="208"/>
                      <a:pt x="308" y="215"/>
                    </a:cubicBezTo>
                    <a:cubicBezTo>
                      <a:pt x="312" y="190"/>
                      <a:pt x="312" y="165"/>
                      <a:pt x="312" y="137"/>
                    </a:cubicBezTo>
                    <a:cubicBezTo>
                      <a:pt x="305" y="137"/>
                      <a:pt x="40" y="76"/>
                      <a:pt x="8" y="1"/>
                    </a:cubicBezTo>
                    <a:close/>
                  </a:path>
                </a:pathLst>
              </a:custGeom>
              <a:solidFill>
                <a:srgbClr val="E3DA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787;p41">
                <a:extLst>
                  <a:ext uri="{FF2B5EF4-FFF2-40B4-BE49-F238E27FC236}">
                    <a16:creationId xmlns:a16="http://schemas.microsoft.com/office/drawing/2014/main" id="{5B2087B0-4C20-45AA-AD9F-239E7393F85D}"/>
                  </a:ext>
                </a:extLst>
              </p:cNvPr>
              <p:cNvSpPr/>
              <p:nvPr/>
            </p:nvSpPr>
            <p:spPr>
              <a:xfrm>
                <a:off x="1056941" y="2523816"/>
                <a:ext cx="438517" cy="42409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382" extrusionOk="0">
                    <a:moveTo>
                      <a:pt x="119" y="1"/>
                    </a:moveTo>
                    <a:cubicBezTo>
                      <a:pt x="54" y="1"/>
                      <a:pt x="1" y="54"/>
                      <a:pt x="1" y="119"/>
                    </a:cubicBezTo>
                    <a:lnTo>
                      <a:pt x="1" y="970"/>
                    </a:lnTo>
                    <a:cubicBezTo>
                      <a:pt x="1" y="1035"/>
                      <a:pt x="54" y="1089"/>
                      <a:pt x="119" y="1089"/>
                    </a:cubicBezTo>
                    <a:lnTo>
                      <a:pt x="183" y="1089"/>
                    </a:lnTo>
                    <a:lnTo>
                      <a:pt x="183" y="1382"/>
                    </a:lnTo>
                    <a:lnTo>
                      <a:pt x="477" y="1089"/>
                    </a:lnTo>
                    <a:lnTo>
                      <a:pt x="1311" y="1089"/>
                    </a:lnTo>
                    <a:cubicBezTo>
                      <a:pt x="1375" y="1089"/>
                      <a:pt x="1429" y="1035"/>
                      <a:pt x="1429" y="970"/>
                    </a:cubicBezTo>
                    <a:lnTo>
                      <a:pt x="1429" y="119"/>
                    </a:lnTo>
                    <a:cubicBezTo>
                      <a:pt x="1429" y="54"/>
                      <a:pt x="1375" y="1"/>
                      <a:pt x="1311" y="1"/>
                    </a:cubicBezTo>
                    <a:close/>
                  </a:path>
                </a:pathLst>
              </a:custGeom>
              <a:solidFill>
                <a:srgbClr val="423A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788;p41">
                <a:extLst>
                  <a:ext uri="{FF2B5EF4-FFF2-40B4-BE49-F238E27FC236}">
                    <a16:creationId xmlns:a16="http://schemas.microsoft.com/office/drawing/2014/main" id="{AF9F1FB8-3FB1-4A8B-9453-D2ED161C9F92}"/>
                  </a:ext>
                </a:extLst>
              </p:cNvPr>
              <p:cNvSpPr/>
              <p:nvPr/>
            </p:nvSpPr>
            <p:spPr>
              <a:xfrm>
                <a:off x="1113098" y="2600840"/>
                <a:ext cx="331726" cy="168165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548" extrusionOk="0">
                    <a:moveTo>
                      <a:pt x="1081" y="0"/>
                    </a:moveTo>
                    <a:lnTo>
                      <a:pt x="770" y="86"/>
                    </a:lnTo>
                    <a:lnTo>
                      <a:pt x="856" y="172"/>
                    </a:lnTo>
                    <a:lnTo>
                      <a:pt x="694" y="336"/>
                    </a:lnTo>
                    <a:lnTo>
                      <a:pt x="372" y="100"/>
                    </a:lnTo>
                    <a:lnTo>
                      <a:pt x="0" y="494"/>
                    </a:lnTo>
                    <a:lnTo>
                      <a:pt x="61" y="548"/>
                    </a:lnTo>
                    <a:lnTo>
                      <a:pt x="383" y="208"/>
                    </a:lnTo>
                    <a:lnTo>
                      <a:pt x="705" y="444"/>
                    </a:lnTo>
                    <a:lnTo>
                      <a:pt x="913" y="229"/>
                    </a:lnTo>
                    <a:lnTo>
                      <a:pt x="1002" y="311"/>
                    </a:lnTo>
                    <a:lnTo>
                      <a:pt x="10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789;p41">
                <a:extLst>
                  <a:ext uri="{FF2B5EF4-FFF2-40B4-BE49-F238E27FC236}">
                    <a16:creationId xmlns:a16="http://schemas.microsoft.com/office/drawing/2014/main" id="{6E4E5A0A-3B6B-41E6-BE42-D9C235C40092}"/>
                  </a:ext>
                </a:extLst>
              </p:cNvPr>
              <p:cNvSpPr/>
              <p:nvPr/>
            </p:nvSpPr>
            <p:spPr>
              <a:xfrm>
                <a:off x="1585369" y="2038350"/>
                <a:ext cx="360265" cy="3618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179" extrusionOk="0">
                    <a:moveTo>
                      <a:pt x="587" y="1"/>
                    </a:moveTo>
                    <a:cubicBezTo>
                      <a:pt x="261" y="1"/>
                      <a:pt x="0" y="266"/>
                      <a:pt x="0" y="591"/>
                    </a:cubicBezTo>
                    <a:cubicBezTo>
                      <a:pt x="0" y="913"/>
                      <a:pt x="261" y="1178"/>
                      <a:pt x="587" y="1178"/>
                    </a:cubicBezTo>
                    <a:cubicBezTo>
                      <a:pt x="913" y="1178"/>
                      <a:pt x="1174" y="913"/>
                      <a:pt x="1174" y="591"/>
                    </a:cubicBezTo>
                    <a:cubicBezTo>
                      <a:pt x="1174" y="266"/>
                      <a:pt x="913" y="1"/>
                      <a:pt x="5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790;p41">
                <a:extLst>
                  <a:ext uri="{FF2B5EF4-FFF2-40B4-BE49-F238E27FC236}">
                    <a16:creationId xmlns:a16="http://schemas.microsoft.com/office/drawing/2014/main" id="{1B0CCBC5-8CDC-4B4E-B267-7B3F1D011E68}"/>
                  </a:ext>
                </a:extLst>
              </p:cNvPr>
              <p:cNvSpPr/>
              <p:nvPr/>
            </p:nvSpPr>
            <p:spPr>
              <a:xfrm>
                <a:off x="1609305" y="2064741"/>
                <a:ext cx="312394" cy="309939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010" extrusionOk="0">
                    <a:moveTo>
                      <a:pt x="445" y="1"/>
                    </a:moveTo>
                    <a:cubicBezTo>
                      <a:pt x="405" y="4"/>
                      <a:pt x="366" y="15"/>
                      <a:pt x="326" y="29"/>
                    </a:cubicBezTo>
                    <a:lnTo>
                      <a:pt x="341" y="69"/>
                    </a:lnTo>
                    <a:cubicBezTo>
                      <a:pt x="377" y="54"/>
                      <a:pt x="412" y="47"/>
                      <a:pt x="452" y="40"/>
                    </a:cubicBezTo>
                    <a:lnTo>
                      <a:pt x="445" y="1"/>
                    </a:lnTo>
                    <a:close/>
                    <a:moveTo>
                      <a:pt x="570" y="1"/>
                    </a:moveTo>
                    <a:lnTo>
                      <a:pt x="563" y="40"/>
                    </a:lnTo>
                    <a:cubicBezTo>
                      <a:pt x="602" y="44"/>
                      <a:pt x="638" y="54"/>
                      <a:pt x="674" y="69"/>
                    </a:cubicBezTo>
                    <a:lnTo>
                      <a:pt x="688" y="29"/>
                    </a:lnTo>
                    <a:cubicBezTo>
                      <a:pt x="649" y="15"/>
                      <a:pt x="609" y="4"/>
                      <a:pt x="570" y="1"/>
                    </a:cubicBezTo>
                    <a:close/>
                    <a:moveTo>
                      <a:pt x="219" y="86"/>
                    </a:moveTo>
                    <a:cubicBezTo>
                      <a:pt x="187" y="112"/>
                      <a:pt x="155" y="137"/>
                      <a:pt x="130" y="169"/>
                    </a:cubicBezTo>
                    <a:lnTo>
                      <a:pt x="158" y="194"/>
                    </a:lnTo>
                    <a:cubicBezTo>
                      <a:pt x="183" y="169"/>
                      <a:pt x="212" y="140"/>
                      <a:pt x="244" y="119"/>
                    </a:cubicBezTo>
                    <a:lnTo>
                      <a:pt x="219" y="86"/>
                    </a:lnTo>
                    <a:close/>
                    <a:moveTo>
                      <a:pt x="795" y="86"/>
                    </a:moveTo>
                    <a:lnTo>
                      <a:pt x="774" y="119"/>
                    </a:lnTo>
                    <a:cubicBezTo>
                      <a:pt x="802" y="140"/>
                      <a:pt x="831" y="165"/>
                      <a:pt x="856" y="194"/>
                    </a:cubicBezTo>
                    <a:lnTo>
                      <a:pt x="888" y="165"/>
                    </a:lnTo>
                    <a:cubicBezTo>
                      <a:pt x="860" y="137"/>
                      <a:pt x="828" y="108"/>
                      <a:pt x="795" y="86"/>
                    </a:cubicBezTo>
                    <a:close/>
                    <a:moveTo>
                      <a:pt x="956" y="265"/>
                    </a:moveTo>
                    <a:lnTo>
                      <a:pt x="921" y="287"/>
                    </a:lnTo>
                    <a:cubicBezTo>
                      <a:pt x="938" y="319"/>
                      <a:pt x="953" y="355"/>
                      <a:pt x="960" y="391"/>
                    </a:cubicBezTo>
                    <a:lnTo>
                      <a:pt x="999" y="380"/>
                    </a:lnTo>
                    <a:cubicBezTo>
                      <a:pt x="992" y="341"/>
                      <a:pt x="974" y="301"/>
                      <a:pt x="956" y="265"/>
                    </a:cubicBezTo>
                    <a:close/>
                    <a:moveTo>
                      <a:pt x="58" y="269"/>
                    </a:moveTo>
                    <a:cubicBezTo>
                      <a:pt x="40" y="305"/>
                      <a:pt x="26" y="344"/>
                      <a:pt x="15" y="384"/>
                    </a:cubicBezTo>
                    <a:lnTo>
                      <a:pt x="54" y="394"/>
                    </a:lnTo>
                    <a:cubicBezTo>
                      <a:pt x="65" y="355"/>
                      <a:pt x="76" y="323"/>
                      <a:pt x="94" y="287"/>
                    </a:cubicBezTo>
                    <a:lnTo>
                      <a:pt x="58" y="269"/>
                    </a:lnTo>
                    <a:close/>
                    <a:moveTo>
                      <a:pt x="1017" y="502"/>
                    </a:moveTo>
                    <a:lnTo>
                      <a:pt x="974" y="505"/>
                    </a:lnTo>
                    <a:cubicBezTo>
                      <a:pt x="974" y="541"/>
                      <a:pt x="971" y="580"/>
                      <a:pt x="964" y="616"/>
                    </a:cubicBezTo>
                    <a:lnTo>
                      <a:pt x="999" y="623"/>
                    </a:lnTo>
                    <a:cubicBezTo>
                      <a:pt x="1010" y="584"/>
                      <a:pt x="1017" y="545"/>
                      <a:pt x="1017" y="505"/>
                    </a:cubicBezTo>
                    <a:lnTo>
                      <a:pt x="1017" y="502"/>
                    </a:lnTo>
                    <a:close/>
                    <a:moveTo>
                      <a:pt x="1" y="505"/>
                    </a:moveTo>
                    <a:cubicBezTo>
                      <a:pt x="1" y="545"/>
                      <a:pt x="8" y="588"/>
                      <a:pt x="15" y="627"/>
                    </a:cubicBezTo>
                    <a:lnTo>
                      <a:pt x="54" y="616"/>
                    </a:lnTo>
                    <a:cubicBezTo>
                      <a:pt x="47" y="580"/>
                      <a:pt x="44" y="541"/>
                      <a:pt x="44" y="505"/>
                    </a:cubicBezTo>
                    <a:close/>
                    <a:moveTo>
                      <a:pt x="921" y="720"/>
                    </a:moveTo>
                    <a:cubicBezTo>
                      <a:pt x="906" y="752"/>
                      <a:pt x="881" y="784"/>
                      <a:pt x="860" y="813"/>
                    </a:cubicBezTo>
                    <a:lnTo>
                      <a:pt x="888" y="838"/>
                    </a:lnTo>
                    <a:cubicBezTo>
                      <a:pt x="917" y="809"/>
                      <a:pt x="938" y="774"/>
                      <a:pt x="956" y="738"/>
                    </a:cubicBezTo>
                    <a:lnTo>
                      <a:pt x="921" y="720"/>
                    </a:lnTo>
                    <a:close/>
                    <a:moveTo>
                      <a:pt x="97" y="720"/>
                    </a:moveTo>
                    <a:lnTo>
                      <a:pt x="62" y="741"/>
                    </a:lnTo>
                    <a:cubicBezTo>
                      <a:pt x="80" y="777"/>
                      <a:pt x="101" y="809"/>
                      <a:pt x="130" y="842"/>
                    </a:cubicBezTo>
                    <a:lnTo>
                      <a:pt x="158" y="813"/>
                    </a:lnTo>
                    <a:cubicBezTo>
                      <a:pt x="133" y="784"/>
                      <a:pt x="112" y="756"/>
                      <a:pt x="97" y="720"/>
                    </a:cubicBezTo>
                    <a:close/>
                    <a:moveTo>
                      <a:pt x="244" y="888"/>
                    </a:moveTo>
                    <a:lnTo>
                      <a:pt x="223" y="920"/>
                    </a:lnTo>
                    <a:cubicBezTo>
                      <a:pt x="255" y="945"/>
                      <a:pt x="291" y="963"/>
                      <a:pt x="330" y="978"/>
                    </a:cubicBezTo>
                    <a:lnTo>
                      <a:pt x="344" y="942"/>
                    </a:lnTo>
                    <a:cubicBezTo>
                      <a:pt x="309" y="927"/>
                      <a:pt x="276" y="910"/>
                      <a:pt x="244" y="888"/>
                    </a:cubicBezTo>
                    <a:close/>
                    <a:moveTo>
                      <a:pt x="774" y="888"/>
                    </a:moveTo>
                    <a:cubicBezTo>
                      <a:pt x="742" y="910"/>
                      <a:pt x="709" y="927"/>
                      <a:pt x="674" y="938"/>
                    </a:cubicBezTo>
                    <a:lnTo>
                      <a:pt x="688" y="978"/>
                    </a:lnTo>
                    <a:cubicBezTo>
                      <a:pt x="727" y="963"/>
                      <a:pt x="763" y="945"/>
                      <a:pt x="795" y="920"/>
                    </a:cubicBezTo>
                    <a:lnTo>
                      <a:pt x="774" y="888"/>
                    </a:lnTo>
                    <a:close/>
                    <a:moveTo>
                      <a:pt x="452" y="967"/>
                    </a:moveTo>
                    <a:lnTo>
                      <a:pt x="448" y="1006"/>
                    </a:lnTo>
                    <a:cubicBezTo>
                      <a:pt x="470" y="1010"/>
                      <a:pt x="488" y="1010"/>
                      <a:pt x="509" y="1010"/>
                    </a:cubicBezTo>
                    <a:cubicBezTo>
                      <a:pt x="530" y="1010"/>
                      <a:pt x="548" y="1010"/>
                      <a:pt x="570" y="1006"/>
                    </a:cubicBezTo>
                    <a:lnTo>
                      <a:pt x="566" y="967"/>
                    </a:lnTo>
                    <a:cubicBezTo>
                      <a:pt x="547" y="969"/>
                      <a:pt x="528" y="970"/>
                      <a:pt x="509" y="970"/>
                    </a:cubicBezTo>
                    <a:cubicBezTo>
                      <a:pt x="490" y="970"/>
                      <a:pt x="471" y="969"/>
                      <a:pt x="452" y="967"/>
                    </a:cubicBezTo>
                    <a:close/>
                  </a:path>
                </a:pathLst>
              </a:custGeom>
              <a:solidFill>
                <a:srgbClr val="423A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791;p41">
                <a:extLst>
                  <a:ext uri="{FF2B5EF4-FFF2-40B4-BE49-F238E27FC236}">
                    <a16:creationId xmlns:a16="http://schemas.microsoft.com/office/drawing/2014/main" id="{0995FD72-17B7-4211-95D3-D6B41E6639BF}"/>
                  </a:ext>
                </a:extLst>
              </p:cNvPr>
              <p:cNvSpPr/>
              <p:nvPr/>
            </p:nvSpPr>
            <p:spPr>
              <a:xfrm>
                <a:off x="1753226" y="2123966"/>
                <a:ext cx="69659" cy="178291"/>
              </a:xfrm>
              <a:custGeom>
                <a:avLst/>
                <a:gdLst/>
                <a:ahLst/>
                <a:cxnLst/>
                <a:rect l="l" t="t" r="r" b="b"/>
                <a:pathLst>
                  <a:path w="227" h="581" extrusionOk="0">
                    <a:moveTo>
                      <a:pt x="1" y="1"/>
                    </a:moveTo>
                    <a:lnTo>
                      <a:pt x="1" y="412"/>
                    </a:lnTo>
                    <a:lnTo>
                      <a:pt x="169" y="581"/>
                    </a:lnTo>
                    <a:lnTo>
                      <a:pt x="226" y="523"/>
                    </a:lnTo>
                    <a:lnTo>
                      <a:pt x="79" y="377"/>
                    </a:lnTo>
                    <a:lnTo>
                      <a:pt x="79" y="1"/>
                    </a:lnTo>
                    <a:close/>
                  </a:path>
                </a:pathLst>
              </a:custGeom>
              <a:solidFill>
                <a:srgbClr val="423A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792;p41">
                <a:extLst>
                  <a:ext uri="{FF2B5EF4-FFF2-40B4-BE49-F238E27FC236}">
                    <a16:creationId xmlns:a16="http://schemas.microsoft.com/office/drawing/2014/main" id="{9F8B6E66-4BCA-400A-A389-2D30311B584B}"/>
                  </a:ext>
                </a:extLst>
              </p:cNvPr>
              <p:cNvSpPr/>
              <p:nvPr/>
            </p:nvSpPr>
            <p:spPr>
              <a:xfrm>
                <a:off x="3419828" y="2590713"/>
                <a:ext cx="1120076" cy="984132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207" extrusionOk="0">
                    <a:moveTo>
                      <a:pt x="450" y="0"/>
                    </a:moveTo>
                    <a:cubicBezTo>
                      <a:pt x="336" y="0"/>
                      <a:pt x="1" y="117"/>
                      <a:pt x="371" y="402"/>
                    </a:cubicBezTo>
                    <a:cubicBezTo>
                      <a:pt x="371" y="402"/>
                      <a:pt x="482" y="1865"/>
                      <a:pt x="1312" y="1919"/>
                    </a:cubicBezTo>
                    <a:cubicBezTo>
                      <a:pt x="1400" y="1924"/>
                      <a:pt x="1478" y="1927"/>
                      <a:pt x="1547" y="1927"/>
                    </a:cubicBezTo>
                    <a:cubicBezTo>
                      <a:pt x="1616" y="1927"/>
                      <a:pt x="1677" y="1924"/>
                      <a:pt x="1731" y="1919"/>
                    </a:cubicBezTo>
                    <a:lnTo>
                      <a:pt x="1731" y="1923"/>
                    </a:lnTo>
                    <a:cubicBezTo>
                      <a:pt x="1817" y="2341"/>
                      <a:pt x="1645" y="2724"/>
                      <a:pt x="1513" y="2943"/>
                    </a:cubicBezTo>
                    <a:cubicBezTo>
                      <a:pt x="1765" y="3118"/>
                      <a:pt x="2067" y="3207"/>
                      <a:pt x="2368" y="3207"/>
                    </a:cubicBezTo>
                    <a:cubicBezTo>
                      <a:pt x="2527" y="3207"/>
                      <a:pt x="2686" y="3182"/>
                      <a:pt x="2837" y="3132"/>
                    </a:cubicBezTo>
                    <a:cubicBezTo>
                      <a:pt x="2851" y="3000"/>
                      <a:pt x="2883" y="2302"/>
                      <a:pt x="2869" y="1855"/>
                    </a:cubicBezTo>
                    <a:lnTo>
                      <a:pt x="2869" y="1855"/>
                    </a:lnTo>
                    <a:cubicBezTo>
                      <a:pt x="2991" y="1980"/>
                      <a:pt x="3177" y="2188"/>
                      <a:pt x="3198" y="2284"/>
                    </a:cubicBezTo>
                    <a:cubicBezTo>
                      <a:pt x="3227" y="2431"/>
                      <a:pt x="3044" y="2578"/>
                      <a:pt x="3044" y="2578"/>
                    </a:cubicBezTo>
                    <a:lnTo>
                      <a:pt x="3324" y="2821"/>
                    </a:lnTo>
                    <a:cubicBezTo>
                      <a:pt x="3324" y="2821"/>
                      <a:pt x="3549" y="2703"/>
                      <a:pt x="3599" y="2309"/>
                    </a:cubicBezTo>
                    <a:cubicBezTo>
                      <a:pt x="3649" y="1916"/>
                      <a:pt x="3173" y="1397"/>
                      <a:pt x="3041" y="1207"/>
                    </a:cubicBezTo>
                    <a:cubicBezTo>
                      <a:pt x="2937" y="1053"/>
                      <a:pt x="2543" y="985"/>
                      <a:pt x="2389" y="960"/>
                    </a:cubicBezTo>
                    <a:cubicBezTo>
                      <a:pt x="2350" y="953"/>
                      <a:pt x="2325" y="953"/>
                      <a:pt x="2325" y="953"/>
                    </a:cubicBezTo>
                    <a:cubicBezTo>
                      <a:pt x="2278" y="1059"/>
                      <a:pt x="2213" y="1088"/>
                      <a:pt x="2152" y="1088"/>
                    </a:cubicBezTo>
                    <a:cubicBezTo>
                      <a:pt x="2124" y="1088"/>
                      <a:pt x="2098" y="1082"/>
                      <a:pt x="2074" y="1074"/>
                    </a:cubicBezTo>
                    <a:lnTo>
                      <a:pt x="2074" y="1067"/>
                    </a:lnTo>
                    <a:lnTo>
                      <a:pt x="2067" y="1071"/>
                    </a:lnTo>
                    <a:cubicBezTo>
                      <a:pt x="2024" y="1057"/>
                      <a:pt x="1992" y="1035"/>
                      <a:pt x="1992" y="1035"/>
                    </a:cubicBezTo>
                    <a:cubicBezTo>
                      <a:pt x="1992" y="1035"/>
                      <a:pt x="1899" y="1092"/>
                      <a:pt x="1817" y="1228"/>
                    </a:cubicBezTo>
                    <a:cubicBezTo>
                      <a:pt x="1685" y="1296"/>
                      <a:pt x="1513" y="1359"/>
                      <a:pt x="1337" y="1359"/>
                    </a:cubicBezTo>
                    <a:cubicBezTo>
                      <a:pt x="1270" y="1359"/>
                      <a:pt x="1203" y="1350"/>
                      <a:pt x="1137" y="1329"/>
                    </a:cubicBezTo>
                    <a:cubicBezTo>
                      <a:pt x="707" y="1185"/>
                      <a:pt x="539" y="373"/>
                      <a:pt x="539" y="373"/>
                    </a:cubicBezTo>
                    <a:cubicBezTo>
                      <a:pt x="539" y="373"/>
                      <a:pt x="636" y="205"/>
                      <a:pt x="539" y="148"/>
                    </a:cubicBezTo>
                    <a:cubicBezTo>
                      <a:pt x="539" y="148"/>
                      <a:pt x="561" y="12"/>
                      <a:pt x="464" y="1"/>
                    </a:cubicBezTo>
                    <a:cubicBezTo>
                      <a:pt x="460" y="0"/>
                      <a:pt x="455" y="0"/>
                      <a:pt x="450" y="0"/>
                    </a:cubicBezTo>
                    <a:close/>
                  </a:path>
                </a:pathLst>
              </a:custGeom>
              <a:solidFill>
                <a:srgbClr val="423A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793;p41">
                <a:extLst>
                  <a:ext uri="{FF2B5EF4-FFF2-40B4-BE49-F238E27FC236}">
                    <a16:creationId xmlns:a16="http://schemas.microsoft.com/office/drawing/2014/main" id="{5384F150-76E0-4567-8659-DCC78ADA96BC}"/>
                  </a:ext>
                </a:extLst>
              </p:cNvPr>
              <p:cNvSpPr/>
              <p:nvPr/>
            </p:nvSpPr>
            <p:spPr>
              <a:xfrm>
                <a:off x="3447753" y="2523509"/>
                <a:ext cx="174916" cy="305949"/>
              </a:xfrm>
              <a:custGeom>
                <a:avLst/>
                <a:gdLst/>
                <a:ahLst/>
                <a:cxnLst/>
                <a:rect l="l" t="t" r="r" b="b"/>
                <a:pathLst>
                  <a:path w="570" h="997" extrusionOk="0">
                    <a:moveTo>
                      <a:pt x="223" y="0"/>
                    </a:moveTo>
                    <a:cubicBezTo>
                      <a:pt x="221" y="0"/>
                      <a:pt x="218" y="1"/>
                      <a:pt x="216" y="2"/>
                    </a:cubicBezTo>
                    <a:cubicBezTo>
                      <a:pt x="173" y="16"/>
                      <a:pt x="216" y="152"/>
                      <a:pt x="248" y="241"/>
                    </a:cubicBezTo>
                    <a:cubicBezTo>
                      <a:pt x="122" y="284"/>
                      <a:pt x="1" y="406"/>
                      <a:pt x="280" y="621"/>
                    </a:cubicBezTo>
                    <a:cubicBezTo>
                      <a:pt x="280" y="621"/>
                      <a:pt x="294" y="778"/>
                      <a:pt x="337" y="996"/>
                    </a:cubicBezTo>
                    <a:cubicBezTo>
                      <a:pt x="412" y="979"/>
                      <a:pt x="480" y="957"/>
                      <a:pt x="552" y="928"/>
                    </a:cubicBezTo>
                    <a:cubicBezTo>
                      <a:pt x="480" y="742"/>
                      <a:pt x="448" y="592"/>
                      <a:pt x="448" y="592"/>
                    </a:cubicBezTo>
                    <a:cubicBezTo>
                      <a:pt x="448" y="592"/>
                      <a:pt x="470" y="556"/>
                      <a:pt x="480" y="510"/>
                    </a:cubicBezTo>
                    <a:cubicBezTo>
                      <a:pt x="570" y="485"/>
                      <a:pt x="523" y="256"/>
                      <a:pt x="484" y="216"/>
                    </a:cubicBezTo>
                    <a:cubicBezTo>
                      <a:pt x="473" y="207"/>
                      <a:pt x="461" y="204"/>
                      <a:pt x="449" y="204"/>
                    </a:cubicBezTo>
                    <a:cubicBezTo>
                      <a:pt x="429" y="204"/>
                      <a:pt x="409" y="213"/>
                      <a:pt x="398" y="220"/>
                    </a:cubicBezTo>
                    <a:cubicBezTo>
                      <a:pt x="378" y="186"/>
                      <a:pt x="281" y="0"/>
                      <a:pt x="223" y="0"/>
                    </a:cubicBezTo>
                    <a:close/>
                  </a:path>
                </a:pathLst>
              </a:custGeom>
              <a:solidFill>
                <a:srgbClr val="F0E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794;p41">
                <a:extLst>
                  <a:ext uri="{FF2B5EF4-FFF2-40B4-BE49-F238E27FC236}">
                    <a16:creationId xmlns:a16="http://schemas.microsoft.com/office/drawing/2014/main" id="{E2C30D17-D1DA-40F4-8D3C-C15BA91AE9E1}"/>
                  </a:ext>
                </a:extLst>
              </p:cNvPr>
              <p:cNvSpPr/>
              <p:nvPr/>
            </p:nvSpPr>
            <p:spPr>
              <a:xfrm>
                <a:off x="3980477" y="2858916"/>
                <a:ext cx="244269" cy="173688"/>
              </a:xfrm>
              <a:custGeom>
                <a:avLst/>
                <a:gdLst/>
                <a:ahLst/>
                <a:cxnLst/>
                <a:rect l="l" t="t" r="r" b="b"/>
                <a:pathLst>
                  <a:path w="796" h="566" extrusionOk="0">
                    <a:moveTo>
                      <a:pt x="348" y="1"/>
                    </a:moveTo>
                    <a:cubicBezTo>
                      <a:pt x="194" y="1"/>
                      <a:pt x="140" y="183"/>
                      <a:pt x="140" y="183"/>
                    </a:cubicBezTo>
                    <a:cubicBezTo>
                      <a:pt x="140" y="183"/>
                      <a:pt x="1" y="265"/>
                      <a:pt x="1" y="340"/>
                    </a:cubicBezTo>
                    <a:cubicBezTo>
                      <a:pt x="1" y="415"/>
                      <a:pt x="94" y="530"/>
                      <a:pt x="94" y="530"/>
                    </a:cubicBezTo>
                    <a:lnTo>
                      <a:pt x="233" y="376"/>
                    </a:lnTo>
                    <a:lnTo>
                      <a:pt x="366" y="566"/>
                    </a:lnTo>
                    <a:cubicBezTo>
                      <a:pt x="366" y="566"/>
                      <a:pt x="795" y="236"/>
                      <a:pt x="512" y="57"/>
                    </a:cubicBezTo>
                    <a:cubicBezTo>
                      <a:pt x="448" y="17"/>
                      <a:pt x="394" y="1"/>
                      <a:pt x="3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795;p41">
                <a:extLst>
                  <a:ext uri="{FF2B5EF4-FFF2-40B4-BE49-F238E27FC236}">
                    <a16:creationId xmlns:a16="http://schemas.microsoft.com/office/drawing/2014/main" id="{4BA75DFC-09B7-46E3-A08D-B0964388F5A2}"/>
                  </a:ext>
                </a:extLst>
              </p:cNvPr>
              <p:cNvSpPr/>
              <p:nvPr/>
            </p:nvSpPr>
            <p:spPr>
              <a:xfrm>
                <a:off x="3912659" y="2632754"/>
                <a:ext cx="266977" cy="255009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1" extrusionOk="0">
                    <a:moveTo>
                      <a:pt x="375" y="1"/>
                    </a:moveTo>
                    <a:cubicBezTo>
                      <a:pt x="142" y="1"/>
                      <a:pt x="103" y="247"/>
                      <a:pt x="103" y="247"/>
                    </a:cubicBezTo>
                    <a:cubicBezTo>
                      <a:pt x="103" y="247"/>
                      <a:pt x="1" y="830"/>
                      <a:pt x="312" y="830"/>
                    </a:cubicBezTo>
                    <a:cubicBezTo>
                      <a:pt x="314" y="830"/>
                      <a:pt x="316" y="830"/>
                      <a:pt x="318" y="830"/>
                    </a:cubicBezTo>
                    <a:cubicBezTo>
                      <a:pt x="511" y="827"/>
                      <a:pt x="630" y="744"/>
                      <a:pt x="690" y="648"/>
                    </a:cubicBezTo>
                    <a:cubicBezTo>
                      <a:pt x="708" y="663"/>
                      <a:pt x="731" y="670"/>
                      <a:pt x="757" y="670"/>
                    </a:cubicBezTo>
                    <a:cubicBezTo>
                      <a:pt x="762" y="670"/>
                      <a:pt x="767" y="670"/>
                      <a:pt x="773" y="669"/>
                    </a:cubicBezTo>
                    <a:cubicBezTo>
                      <a:pt x="830" y="658"/>
                      <a:pt x="869" y="605"/>
                      <a:pt x="859" y="547"/>
                    </a:cubicBezTo>
                    <a:cubicBezTo>
                      <a:pt x="852" y="497"/>
                      <a:pt x="806" y="460"/>
                      <a:pt x="756" y="460"/>
                    </a:cubicBezTo>
                    <a:cubicBezTo>
                      <a:pt x="750" y="460"/>
                      <a:pt x="743" y="460"/>
                      <a:pt x="737" y="462"/>
                    </a:cubicBezTo>
                    <a:lnTo>
                      <a:pt x="737" y="454"/>
                    </a:lnTo>
                    <a:cubicBezTo>
                      <a:pt x="712" y="315"/>
                      <a:pt x="694" y="39"/>
                      <a:pt x="418" y="3"/>
                    </a:cubicBezTo>
                    <a:cubicBezTo>
                      <a:pt x="403" y="2"/>
                      <a:pt x="389" y="1"/>
                      <a:pt x="375" y="1"/>
                    </a:cubicBezTo>
                    <a:close/>
                  </a:path>
                </a:pathLst>
              </a:custGeom>
              <a:solidFill>
                <a:srgbClr val="F0EB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796;p41">
                <a:extLst>
                  <a:ext uri="{FF2B5EF4-FFF2-40B4-BE49-F238E27FC236}">
                    <a16:creationId xmlns:a16="http://schemas.microsoft.com/office/drawing/2014/main" id="{5FACBDBB-8D7A-4835-A7ED-2F23195D2B65}"/>
                  </a:ext>
                </a:extLst>
              </p:cNvPr>
              <p:cNvSpPr/>
              <p:nvPr/>
            </p:nvSpPr>
            <p:spPr>
              <a:xfrm>
                <a:off x="4023438" y="2836822"/>
                <a:ext cx="114463" cy="77331"/>
              </a:xfrm>
              <a:custGeom>
                <a:avLst/>
                <a:gdLst/>
                <a:ahLst/>
                <a:cxnLst/>
                <a:rect l="l" t="t" r="r" b="b"/>
                <a:pathLst>
                  <a:path w="373" h="252" extrusionOk="0">
                    <a:moveTo>
                      <a:pt x="369" y="1"/>
                    </a:moveTo>
                    <a:cubicBezTo>
                      <a:pt x="329" y="90"/>
                      <a:pt x="11" y="158"/>
                      <a:pt x="0" y="158"/>
                    </a:cubicBezTo>
                    <a:cubicBezTo>
                      <a:pt x="0" y="190"/>
                      <a:pt x="0" y="222"/>
                      <a:pt x="0" y="251"/>
                    </a:cubicBezTo>
                    <a:cubicBezTo>
                      <a:pt x="104" y="244"/>
                      <a:pt x="283" y="165"/>
                      <a:pt x="372" y="126"/>
                    </a:cubicBezTo>
                    <a:cubicBezTo>
                      <a:pt x="372" y="79"/>
                      <a:pt x="372" y="33"/>
                      <a:pt x="369" y="1"/>
                    </a:cubicBezTo>
                    <a:close/>
                  </a:path>
                </a:pathLst>
              </a:custGeom>
              <a:solidFill>
                <a:srgbClr val="E3DA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797;p41">
                <a:extLst>
                  <a:ext uri="{FF2B5EF4-FFF2-40B4-BE49-F238E27FC236}">
                    <a16:creationId xmlns:a16="http://schemas.microsoft.com/office/drawing/2014/main" id="{AB3E5F42-02F1-4570-9D38-2FC87D121086}"/>
                  </a:ext>
                </a:extLst>
              </p:cNvPr>
              <p:cNvSpPr/>
              <p:nvPr/>
            </p:nvSpPr>
            <p:spPr>
              <a:xfrm>
                <a:off x="3940891" y="2561254"/>
                <a:ext cx="291526" cy="23966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781" extrusionOk="0">
                    <a:moveTo>
                      <a:pt x="176" y="0"/>
                    </a:moveTo>
                    <a:lnTo>
                      <a:pt x="176" y="0"/>
                    </a:lnTo>
                    <a:cubicBezTo>
                      <a:pt x="190" y="32"/>
                      <a:pt x="208" y="72"/>
                      <a:pt x="237" y="93"/>
                    </a:cubicBezTo>
                    <a:cubicBezTo>
                      <a:pt x="1" y="176"/>
                      <a:pt x="33" y="405"/>
                      <a:pt x="33" y="405"/>
                    </a:cubicBezTo>
                    <a:cubicBezTo>
                      <a:pt x="54" y="397"/>
                      <a:pt x="75" y="394"/>
                      <a:pt x="94" y="394"/>
                    </a:cubicBezTo>
                    <a:cubicBezTo>
                      <a:pt x="148" y="394"/>
                      <a:pt x="190" y="415"/>
                      <a:pt x="190" y="415"/>
                    </a:cubicBezTo>
                    <a:cubicBezTo>
                      <a:pt x="183" y="630"/>
                      <a:pt x="580" y="730"/>
                      <a:pt x="580" y="730"/>
                    </a:cubicBezTo>
                    <a:cubicBezTo>
                      <a:pt x="607" y="706"/>
                      <a:pt x="638" y="699"/>
                      <a:pt x="664" y="699"/>
                    </a:cubicBezTo>
                    <a:cubicBezTo>
                      <a:pt x="696" y="699"/>
                      <a:pt x="720" y="709"/>
                      <a:pt x="720" y="709"/>
                    </a:cubicBezTo>
                    <a:cubicBezTo>
                      <a:pt x="767" y="741"/>
                      <a:pt x="767" y="780"/>
                      <a:pt x="767" y="780"/>
                    </a:cubicBezTo>
                    <a:cubicBezTo>
                      <a:pt x="856" y="716"/>
                      <a:pt x="878" y="390"/>
                      <a:pt x="878" y="390"/>
                    </a:cubicBezTo>
                    <a:cubicBezTo>
                      <a:pt x="889" y="387"/>
                      <a:pt x="900" y="385"/>
                      <a:pt x="911" y="385"/>
                    </a:cubicBezTo>
                    <a:cubicBezTo>
                      <a:pt x="924" y="385"/>
                      <a:pt x="937" y="388"/>
                      <a:pt x="949" y="394"/>
                    </a:cubicBezTo>
                    <a:cubicBezTo>
                      <a:pt x="938" y="380"/>
                      <a:pt x="935" y="365"/>
                      <a:pt x="924" y="351"/>
                    </a:cubicBezTo>
                    <a:cubicBezTo>
                      <a:pt x="906" y="308"/>
                      <a:pt x="863" y="279"/>
                      <a:pt x="824" y="254"/>
                    </a:cubicBezTo>
                    <a:lnTo>
                      <a:pt x="827" y="251"/>
                    </a:lnTo>
                    <a:cubicBezTo>
                      <a:pt x="827" y="226"/>
                      <a:pt x="824" y="201"/>
                      <a:pt x="813" y="176"/>
                    </a:cubicBezTo>
                    <a:cubicBezTo>
                      <a:pt x="799" y="151"/>
                      <a:pt x="784" y="125"/>
                      <a:pt x="767" y="104"/>
                    </a:cubicBezTo>
                    <a:lnTo>
                      <a:pt x="767" y="104"/>
                    </a:lnTo>
                    <a:cubicBezTo>
                      <a:pt x="770" y="136"/>
                      <a:pt x="774" y="176"/>
                      <a:pt x="767" y="208"/>
                    </a:cubicBezTo>
                    <a:cubicBezTo>
                      <a:pt x="752" y="176"/>
                      <a:pt x="738" y="140"/>
                      <a:pt x="713" y="115"/>
                    </a:cubicBezTo>
                    <a:cubicBezTo>
                      <a:pt x="695" y="100"/>
                      <a:pt x="674" y="86"/>
                      <a:pt x="648" y="75"/>
                    </a:cubicBezTo>
                    <a:cubicBezTo>
                      <a:pt x="567" y="38"/>
                      <a:pt x="476" y="19"/>
                      <a:pt x="385" y="19"/>
                    </a:cubicBezTo>
                    <a:cubicBezTo>
                      <a:pt x="365" y="19"/>
                      <a:pt x="344" y="20"/>
                      <a:pt x="323" y="22"/>
                    </a:cubicBezTo>
                    <a:cubicBezTo>
                      <a:pt x="298" y="25"/>
                      <a:pt x="273" y="29"/>
                      <a:pt x="248" y="29"/>
                    </a:cubicBezTo>
                    <a:cubicBezTo>
                      <a:pt x="219" y="25"/>
                      <a:pt x="194" y="18"/>
                      <a:pt x="176" y="0"/>
                    </a:cubicBezTo>
                    <a:close/>
                  </a:path>
                </a:pathLst>
              </a:custGeom>
              <a:solidFill>
                <a:srgbClr val="0C0E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08" name="Google Shape;2308;p57"/>
          <p:cNvSpPr txBox="1">
            <a:spLocks noGrp="1"/>
          </p:cNvSpPr>
          <p:nvPr>
            <p:ph type="title"/>
          </p:nvPr>
        </p:nvSpPr>
        <p:spPr>
          <a:xfrm>
            <a:off x="6833440" y="1373243"/>
            <a:ext cx="3040663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b="1" dirty="0">
                <a:solidFill>
                  <a:srgbClr val="785CB4"/>
                </a:solidFill>
                <a:latin typeface="IRANSans" panose="020B0506030804020204" pitchFamily="34" charset="-78"/>
                <a:cs typeface="IRANSans" panose="020B0506030804020204" pitchFamily="34" charset="-78"/>
                <a:sym typeface="Open Sans"/>
              </a:rPr>
              <a:t>گروه ما</a:t>
            </a:r>
            <a:endParaRPr b="1" dirty="0">
              <a:solidFill>
                <a:srgbClr val="785CB4"/>
              </a:solidFill>
              <a:latin typeface="IRANSans" panose="020B0506030804020204" pitchFamily="34" charset="-78"/>
              <a:cs typeface="IRANSans" panose="020B0506030804020204" pitchFamily="34" charset="-78"/>
              <a:sym typeface="Open San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7061FF-CA6F-4253-9F74-9F41F6465950}"/>
              </a:ext>
            </a:extLst>
          </p:cNvPr>
          <p:cNvSpPr txBox="1"/>
          <p:nvPr/>
        </p:nvSpPr>
        <p:spPr>
          <a:xfrm>
            <a:off x="3924375" y="845974"/>
            <a:ext cx="1587294" cy="4062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a-IR" sz="2000" b="1" dirty="0" smtClean="0">
                <a:solidFill>
                  <a:schemeClr val="accent5">
                    <a:lumMod val="75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استاد رحمانی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122151-741C-409E-B986-15B47B7AC4F5}"/>
              </a:ext>
            </a:extLst>
          </p:cNvPr>
          <p:cNvSpPr txBox="1"/>
          <p:nvPr/>
        </p:nvSpPr>
        <p:spPr>
          <a:xfrm>
            <a:off x="3261534" y="353949"/>
            <a:ext cx="2082621" cy="3385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a-IR" sz="2000" dirty="0">
                <a:solidFill>
                  <a:srgbClr val="D5309A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درس شبکه های کامپیوتری</a:t>
            </a:r>
            <a:endParaRPr lang="en-US" sz="2000" dirty="0">
              <a:solidFill>
                <a:srgbClr val="D5309A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68913-A0B5-4DD8-B713-F9DC75DC9B99}"/>
              </a:ext>
            </a:extLst>
          </p:cNvPr>
          <p:cNvSpPr txBox="1"/>
          <p:nvPr/>
        </p:nvSpPr>
        <p:spPr>
          <a:xfrm>
            <a:off x="7694142" y="2081694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>
                <a:solidFill>
                  <a:schemeClr val="accent5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سر گروه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0"/>
          <p:cNvSpPr txBox="1">
            <a:spLocks noGrp="1"/>
          </p:cNvSpPr>
          <p:nvPr>
            <p:ph type="ctrTitle"/>
          </p:nvPr>
        </p:nvSpPr>
        <p:spPr>
          <a:xfrm>
            <a:off x="255181" y="1191288"/>
            <a:ext cx="7781100" cy="77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فهرست</a:t>
            </a:r>
            <a:endParaRPr dirty="0">
              <a:solidFill>
                <a:schemeClr val="bg1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AEF24C-A726-4EBC-AD3E-FCB93CC369DD}"/>
              </a:ext>
            </a:extLst>
          </p:cNvPr>
          <p:cNvSpPr txBox="1"/>
          <p:nvPr/>
        </p:nvSpPr>
        <p:spPr>
          <a:xfrm>
            <a:off x="395983" y="1478150"/>
            <a:ext cx="349456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b="1" dirty="0">
                <a:solidFill>
                  <a:srgbClr val="4D43A3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1. مقدمه ای از اینترنت اشیاء</a:t>
            </a:r>
            <a:endParaRPr lang="en-US" b="1" dirty="0">
              <a:solidFill>
                <a:srgbClr val="4D43A3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/>
            <a:endParaRPr lang="fa-IR" b="1" dirty="0">
              <a:solidFill>
                <a:srgbClr val="4D43A3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/>
            <a:r>
              <a:rPr lang="fa-IR" b="1" dirty="0">
                <a:solidFill>
                  <a:srgbClr val="4D43A3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2. تفاوت میکروکنترلرها و رایانه ها</a:t>
            </a:r>
            <a:endParaRPr lang="en-US" b="1" dirty="0">
              <a:solidFill>
                <a:srgbClr val="4D43A3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/>
            <a:endParaRPr lang="fa-IR" b="1" dirty="0">
              <a:solidFill>
                <a:srgbClr val="4D43A3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/>
            <a:r>
              <a:rPr lang="fa-IR" b="1" dirty="0">
                <a:solidFill>
                  <a:srgbClr val="4D43A3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3. کاربردها</a:t>
            </a:r>
            <a:endParaRPr lang="en-US" b="1" dirty="0">
              <a:solidFill>
                <a:srgbClr val="4D43A3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/>
            <a:endParaRPr lang="fa-IR" b="1" dirty="0">
              <a:solidFill>
                <a:srgbClr val="4D43A3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/>
            <a:r>
              <a:rPr lang="en-US" b="1" dirty="0">
                <a:solidFill>
                  <a:srgbClr val="4D43A3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 ADC,PWM,GPIO .</a:t>
            </a:r>
            <a:r>
              <a:rPr lang="fa-IR" b="1" dirty="0">
                <a:solidFill>
                  <a:srgbClr val="4D43A3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4</a:t>
            </a:r>
            <a:endParaRPr lang="en-US" b="1" dirty="0">
              <a:solidFill>
                <a:srgbClr val="4D43A3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/>
            <a:endParaRPr lang="en-US" b="1" dirty="0">
              <a:solidFill>
                <a:srgbClr val="4D43A3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/>
            <a:r>
              <a:rPr lang="fa-IR" b="1" dirty="0">
                <a:solidFill>
                  <a:srgbClr val="4D43A3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5. سخت افزار های کاربردی اینترنت اشیاء</a:t>
            </a:r>
          </a:p>
          <a:p>
            <a:pPr algn="r"/>
            <a:endParaRPr lang="fa-IR" b="1" dirty="0">
              <a:solidFill>
                <a:srgbClr val="4D43A3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/>
            <a:r>
              <a:rPr lang="fa-IR" b="1" dirty="0">
                <a:solidFill>
                  <a:srgbClr val="4D43A3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6. هوش مصنوعی وپلتفرم های اینترنت اشیاء</a:t>
            </a:r>
          </a:p>
          <a:p>
            <a:pPr algn="r"/>
            <a:endParaRPr lang="fa-IR" b="1" dirty="0">
              <a:solidFill>
                <a:srgbClr val="4D43A3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/>
            <a:r>
              <a:rPr lang="fa-IR" b="1" dirty="0">
                <a:solidFill>
                  <a:srgbClr val="4D43A3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7. نرم افزارهای کاربردی اینترنت اشیاء</a:t>
            </a:r>
          </a:p>
          <a:p>
            <a:pPr algn="r"/>
            <a:endParaRPr lang="fa-IR" b="1" dirty="0">
              <a:solidFill>
                <a:srgbClr val="4D43A3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/>
            <a:r>
              <a:rPr lang="fa-IR" b="1" dirty="0">
                <a:solidFill>
                  <a:srgbClr val="4D43A3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8. شهر هوشمند</a:t>
            </a:r>
            <a:endParaRPr lang="en-US" b="1" dirty="0">
              <a:solidFill>
                <a:srgbClr val="4D43A3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591DAD-AD42-417B-8E34-263BF8299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443" y="2643963"/>
            <a:ext cx="4419467" cy="2104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85;p39">
            <a:extLst>
              <a:ext uri="{FF2B5EF4-FFF2-40B4-BE49-F238E27FC236}">
                <a16:creationId xmlns:a16="http://schemas.microsoft.com/office/drawing/2014/main" id="{2ACE0606-B7C4-4C0B-A1E6-46786709A381}"/>
              </a:ext>
            </a:extLst>
          </p:cNvPr>
          <p:cNvCxnSpPr/>
          <p:nvPr/>
        </p:nvCxnSpPr>
        <p:spPr>
          <a:xfrm>
            <a:off x="7214603" y="1672712"/>
            <a:ext cx="1214400" cy="0"/>
          </a:xfrm>
          <a:prstGeom prst="straightConnector1">
            <a:avLst/>
          </a:prstGeom>
          <a:noFill/>
          <a:ln w="19050" cap="rnd" cmpd="sng">
            <a:solidFill>
              <a:srgbClr val="FBCC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686;p39">
            <a:extLst>
              <a:ext uri="{FF2B5EF4-FFF2-40B4-BE49-F238E27FC236}">
                <a16:creationId xmlns:a16="http://schemas.microsoft.com/office/drawing/2014/main" id="{1D2233CE-4EB3-47EE-88BF-5DF508321F76}"/>
              </a:ext>
            </a:extLst>
          </p:cNvPr>
          <p:cNvCxnSpPr/>
          <p:nvPr/>
        </p:nvCxnSpPr>
        <p:spPr>
          <a:xfrm>
            <a:off x="7172070" y="854667"/>
            <a:ext cx="1214400" cy="0"/>
          </a:xfrm>
          <a:prstGeom prst="straightConnector1">
            <a:avLst/>
          </a:prstGeom>
          <a:noFill/>
          <a:ln w="19050" cap="rnd" cmpd="sng">
            <a:solidFill>
              <a:srgbClr val="FBCC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687;p39">
            <a:extLst>
              <a:ext uri="{FF2B5EF4-FFF2-40B4-BE49-F238E27FC236}">
                <a16:creationId xmlns:a16="http://schemas.microsoft.com/office/drawing/2014/main" id="{09759527-0E78-4921-B762-7BB0DC2E3C40}"/>
              </a:ext>
            </a:extLst>
          </p:cNvPr>
          <p:cNvSpPr txBox="1">
            <a:spLocks/>
          </p:cNvSpPr>
          <p:nvPr/>
        </p:nvSpPr>
        <p:spPr>
          <a:xfrm>
            <a:off x="5402174" y="1054387"/>
            <a:ext cx="29205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fa-IR" sz="28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مقدمه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487DE-1854-41AB-A447-D866D0290DF0}"/>
              </a:ext>
            </a:extLst>
          </p:cNvPr>
          <p:cNvSpPr txBox="1"/>
          <p:nvPr/>
        </p:nvSpPr>
        <p:spPr>
          <a:xfrm>
            <a:off x="1304261" y="707126"/>
            <a:ext cx="5025656" cy="1358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اینترنت اشیاء </a:t>
            </a:r>
            <a:r>
              <a:rPr lang="fa-IR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مفهومی جدید در دنیای فناوری اطلاعات به شمار میرود اما عبارت اینترنت اشیا برای نخستین بار در سال 1999 توسط کوین اشتون مورد استفاده قرار گرفت و جهانی را توصیف کرد که در آن همه اشیا بی جان برای خود هویت دیجیتال داشته باشد. </a:t>
            </a:r>
            <a:endParaRPr lang="en-US" dirty="0">
              <a:solidFill>
                <a:schemeClr val="bg1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02CEB2-0D32-4219-83C2-094D20B027B3}"/>
              </a:ext>
            </a:extLst>
          </p:cNvPr>
          <p:cNvSpPr txBox="1"/>
          <p:nvPr/>
        </p:nvSpPr>
        <p:spPr>
          <a:xfrm>
            <a:off x="1800013" y="2065190"/>
            <a:ext cx="4529904" cy="1358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تعریف دقیق اینترنت اشیا </a:t>
            </a:r>
            <a:r>
              <a:rPr lang="fa-IR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: سنسورها و عملگرهایی که در اشیای فیزیکی جاسازی شده اند و از طریق شبکه های سیمی یا بی سیم به هم متصل گردیده اند و اغلب از پروتکل ای پی برای اتصال به اینترنت استفاده می کنند.</a:t>
            </a:r>
            <a:endParaRPr lang="en-US" dirty="0">
              <a:solidFill>
                <a:schemeClr val="bg1"/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A40465-176F-4E5B-A602-091E276DE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85" y="3078311"/>
            <a:ext cx="2848163" cy="18787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DF5D77-70FE-4574-93EC-6705B8F8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700" y="1104012"/>
            <a:ext cx="7047300" cy="482400"/>
          </a:xfrm>
        </p:spPr>
        <p:txBody>
          <a:bodyPr/>
          <a:lstStyle/>
          <a:p>
            <a:r>
              <a:rPr lang="fa-I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تفاوت میکروکنترلرها با رایانه ها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E2D5B8-8EF6-4CB0-B68B-F3EF6834B977}"/>
              </a:ext>
            </a:extLst>
          </p:cNvPr>
          <p:cNvSpPr txBox="1"/>
          <p:nvPr/>
        </p:nvSpPr>
        <p:spPr>
          <a:xfrm>
            <a:off x="1225559" y="1416096"/>
            <a:ext cx="4394791" cy="168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dirty="0">
                <a:latin typeface="IRANSans" panose="020B0506030804020204" pitchFamily="34" charset="-78"/>
                <a:cs typeface="IRANSans" panose="020B0506030804020204" pitchFamily="34" charset="-78"/>
              </a:rPr>
              <a:t>بیشتر افراد معمولا زمانی که حرف از میکروکنترلر یا میکروپروسسور به میان می آید، دچار سردرگمی میشوند و گاهی افرادی این 2 را اشتباه می گیرند و زمانی هر دو یکسان قلم داد می کنند. در بخش تفاوت این 2 واژه را بررسی می کنیم. </a:t>
            </a:r>
            <a:endParaRPr lang="en-US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E313B9-4929-48FE-86D0-5D52178FA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12" y="2748960"/>
            <a:ext cx="2458335" cy="2458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7A79D6-9F8F-4927-9B12-455DC8C17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434" y="3641739"/>
            <a:ext cx="2383684" cy="11350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EEE9BA-40D2-47D0-B456-57CC3AF175CB}"/>
              </a:ext>
            </a:extLst>
          </p:cNvPr>
          <p:cNvSpPr/>
          <p:nvPr/>
        </p:nvSpPr>
        <p:spPr>
          <a:xfrm>
            <a:off x="7797210" y="460104"/>
            <a:ext cx="882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Nunito" panose="02000303000000000000" pitchFamily="2" charset="0"/>
                <a:cs typeface="IRANSans" panose="020B0506030804020204" pitchFamily="34" charset="-78"/>
              </a:rPr>
              <a:t>ADC</a:t>
            </a:r>
            <a:r>
              <a:rPr lang="en-US" sz="2400" b="1" dirty="0">
                <a:solidFill>
                  <a:schemeClr val="bg1"/>
                </a:solidFill>
                <a:latin typeface="Nunito" panose="02000303000000000000" pitchFamily="2" charset="0"/>
                <a:cs typeface="IRANSans" panose="020B0506030804020204" pitchFamily="34" charset="-78"/>
              </a:rPr>
              <a:t> </a:t>
            </a:r>
            <a:endParaRPr lang="en-US" sz="2400" dirty="0">
              <a:solidFill>
                <a:schemeClr val="bg1"/>
              </a:solidFill>
              <a:latin typeface="Nunito" panose="02000303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D75A3B-324D-4D92-814D-843C35A74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753" y="3627100"/>
            <a:ext cx="1154048" cy="901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A25011-E702-4FE3-B95D-518CE83B3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929" y="929266"/>
            <a:ext cx="1616120" cy="5100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9B2540-A1D0-43F1-8629-75420E0E860D}"/>
              </a:ext>
            </a:extLst>
          </p:cNvPr>
          <p:cNvSpPr/>
          <p:nvPr/>
        </p:nvSpPr>
        <p:spPr>
          <a:xfrm>
            <a:off x="6230679" y="2417137"/>
            <a:ext cx="1800447" cy="226828"/>
          </a:xfrm>
          <a:prstGeom prst="rect">
            <a:avLst/>
          </a:prstGeom>
          <a:solidFill>
            <a:srgbClr val="F14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45AB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00F0EF-D6F4-4E1A-9FA0-92AF099FAB68}"/>
              </a:ext>
            </a:extLst>
          </p:cNvPr>
          <p:cNvSpPr/>
          <p:nvPr/>
        </p:nvSpPr>
        <p:spPr>
          <a:xfrm>
            <a:off x="7414437" y="2571750"/>
            <a:ext cx="389861" cy="270200"/>
          </a:xfrm>
          <a:prstGeom prst="rect">
            <a:avLst/>
          </a:prstGeom>
          <a:solidFill>
            <a:srgbClr val="F14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673593-2813-48AF-8E54-C73613498E58}"/>
              </a:ext>
            </a:extLst>
          </p:cNvPr>
          <p:cNvSpPr/>
          <p:nvPr/>
        </p:nvSpPr>
        <p:spPr>
          <a:xfrm>
            <a:off x="6738385" y="1347203"/>
            <a:ext cx="1065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423A9C"/>
                </a:solidFill>
                <a:latin typeface="Nunito" panose="02000303000000000000" pitchFamily="2" charset="0"/>
                <a:cs typeface="IRANSans" panose="020B0506030804020204" pitchFamily="34" charset="-78"/>
              </a:rPr>
              <a:t>PWM</a:t>
            </a:r>
            <a:endParaRPr lang="en-US" sz="2400" dirty="0">
              <a:solidFill>
                <a:srgbClr val="423A9C"/>
              </a:solidFill>
              <a:latin typeface="Nunito" panose="02000303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0BFCEB-1DF4-4E37-952B-1AF55FE1BF40}"/>
              </a:ext>
            </a:extLst>
          </p:cNvPr>
          <p:cNvSpPr/>
          <p:nvPr/>
        </p:nvSpPr>
        <p:spPr>
          <a:xfrm>
            <a:off x="6029207" y="2942099"/>
            <a:ext cx="984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0EBCB"/>
                </a:solidFill>
                <a:latin typeface="Nunito" panose="02000303000000000000" pitchFamily="2" charset="0"/>
                <a:cs typeface="IRANSans" panose="020B0506030804020204" pitchFamily="34" charset="-78"/>
              </a:rPr>
              <a:t>GPIO</a:t>
            </a:r>
            <a:r>
              <a:rPr lang="en-US" sz="2400" b="1" dirty="0">
                <a:solidFill>
                  <a:schemeClr val="bg1"/>
                </a:solidFill>
                <a:latin typeface="Nunito" panose="02000303000000000000" pitchFamily="2" charset="0"/>
                <a:cs typeface="IRANSans" panose="020B0506030804020204" pitchFamily="34" charset="-78"/>
              </a:rPr>
              <a:t> </a:t>
            </a:r>
            <a:endParaRPr lang="en-US" sz="2400" dirty="0">
              <a:solidFill>
                <a:schemeClr val="bg1"/>
              </a:solidFill>
              <a:latin typeface="Nunito" panose="02000303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19DF42-118C-4D4F-BC97-15FF61EB06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178" y="2043189"/>
            <a:ext cx="1230407" cy="790423"/>
          </a:xfrm>
          <a:prstGeom prst="round2DiagRect">
            <a:avLst>
              <a:gd name="adj1" fmla="val 1987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0EE084F-53C6-41E4-8FF6-2C7305FCFFCE}"/>
              </a:ext>
            </a:extLst>
          </p:cNvPr>
          <p:cNvSpPr/>
          <p:nvPr/>
        </p:nvSpPr>
        <p:spPr>
          <a:xfrm>
            <a:off x="1555904" y="3564650"/>
            <a:ext cx="17756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Nunito" panose="02000303000000000000" pitchFamily="2" charset="0"/>
                <a:cs typeface="IRANSans" panose="020B0506030804020204" pitchFamily="34" charset="-78"/>
              </a:rPr>
              <a:t>ADC  PWM  GPIO </a:t>
            </a:r>
            <a:endParaRPr lang="en-US" sz="1200" b="1" dirty="0">
              <a:solidFill>
                <a:schemeClr val="bg1"/>
              </a:solidFill>
              <a:latin typeface="Nunito" panose="02000303000000000000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93B20B7-8D37-403D-92F0-BE147B8D26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87628" y="2334743"/>
            <a:ext cx="3905692" cy="2807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5" name="Google Shape;685;p39"/>
          <p:cNvCxnSpPr/>
          <p:nvPr/>
        </p:nvCxnSpPr>
        <p:spPr>
          <a:xfrm>
            <a:off x="7356369" y="1835742"/>
            <a:ext cx="1214400" cy="0"/>
          </a:xfrm>
          <a:prstGeom prst="straightConnector1">
            <a:avLst/>
          </a:prstGeom>
          <a:noFill/>
          <a:ln w="19050" cap="rnd" cmpd="sng">
            <a:solidFill>
              <a:srgbClr val="FBCCE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6" name="Google Shape;686;p39"/>
          <p:cNvCxnSpPr/>
          <p:nvPr/>
        </p:nvCxnSpPr>
        <p:spPr>
          <a:xfrm>
            <a:off x="7356369" y="854667"/>
            <a:ext cx="1214400" cy="0"/>
          </a:xfrm>
          <a:prstGeom prst="straightConnector1">
            <a:avLst/>
          </a:prstGeom>
          <a:noFill/>
          <a:ln w="19050" cap="rnd" cmpd="sng">
            <a:solidFill>
              <a:srgbClr val="FBCC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8316746-1685-4BDF-9BCE-90D5FA731F9D}"/>
              </a:ext>
            </a:extLst>
          </p:cNvPr>
          <p:cNvSpPr txBox="1"/>
          <p:nvPr/>
        </p:nvSpPr>
        <p:spPr>
          <a:xfrm>
            <a:off x="5945642" y="1175927"/>
            <a:ext cx="3300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6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سخت افزار های کاربردی اینترنت اشیاء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75CFF1-F0C3-4586-8BBA-30B32BB7896F}"/>
              </a:ext>
            </a:extLst>
          </p:cNvPr>
          <p:cNvSpPr txBox="1"/>
          <p:nvPr/>
        </p:nvSpPr>
        <p:spPr>
          <a:xfrm>
            <a:off x="85060" y="1835741"/>
            <a:ext cx="6023614" cy="2973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>
                <a:latin typeface="IRANSans" panose="020B0506030804020204" pitchFamily="34" charset="-78"/>
                <a:cs typeface="IRANSans" panose="020B0506030804020204" pitchFamily="34" charset="-78"/>
              </a:rPr>
              <a:t>1_</a:t>
            </a:r>
            <a:r>
              <a:rPr lang="fa-IR" b="1" dirty="0">
                <a:solidFill>
                  <a:schemeClr val="accent5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کنترلرها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>
                <a:latin typeface="IRANSans" panose="020B0506030804020204" pitchFamily="34" charset="-78"/>
                <a:cs typeface="IRANSans" panose="020B0506030804020204" pitchFamily="34" charset="-78"/>
              </a:rPr>
              <a:t>2_</a:t>
            </a:r>
            <a:r>
              <a:rPr lang="fa-IR" b="1" dirty="0">
                <a:solidFill>
                  <a:schemeClr val="accent5">
                    <a:lumMod val="50000"/>
                  </a:schemeClr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حسگر ها </a:t>
            </a:r>
            <a:r>
              <a:rPr lang="fa-IR" dirty="0">
                <a:latin typeface="IRANSans" panose="020B0506030804020204" pitchFamily="34" charset="-78"/>
                <a:cs typeface="IRANSans" panose="020B0506030804020204" pitchFamily="34" charset="-78"/>
              </a:rPr>
              <a:t>(سنسورها )</a:t>
            </a:r>
            <a:endParaRPr lang="en-US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>
                <a:latin typeface="IRANSans" panose="020B0506030804020204" pitchFamily="34" charset="-78"/>
                <a:cs typeface="IRANSans" panose="020B0506030804020204" pitchFamily="34" charset="-78"/>
              </a:rPr>
              <a:t>کنترلرها می توانند از میکروکنترلر ها یا میکروپروسسورها تشکیل شوند که مسئول کنترل</a:t>
            </a:r>
            <a:endParaRPr lang="en-US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>
                <a:latin typeface="IRANSans" panose="020B0506030804020204" pitchFamily="34" charset="-78"/>
                <a:cs typeface="IRANSans" panose="020B0506030804020204" pitchFamily="34" charset="-78"/>
              </a:rPr>
              <a:t>نظارت  مدیرت  پردازش  و اعمال دستورات را برعهده دارند ماننده:</a:t>
            </a:r>
            <a:endParaRPr lang="en-US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>
              <a:lnSpc>
                <a:spcPct val="150000"/>
              </a:lnSpc>
            </a:pPr>
            <a:r>
              <a:rPr lang="en-US" dirty="0">
                <a:latin typeface="IRANSans" panose="020B0506030804020204" pitchFamily="34" charset="-78"/>
                <a:cs typeface="IRANSans" panose="020B0506030804020204" pitchFamily="34" charset="-78"/>
              </a:rPr>
              <a:t>RASPBERRY PI_ ARDUINO</a:t>
            </a:r>
            <a:r>
              <a:rPr lang="fa-IR" dirty="0">
                <a:latin typeface="IRANSans" panose="020B0506030804020204" pitchFamily="34" charset="-78"/>
                <a:cs typeface="IRANSans" panose="020B0506030804020204" pitchFamily="34" charset="-78"/>
              </a:rPr>
              <a:t>_ </a:t>
            </a:r>
            <a:r>
              <a:rPr lang="en-US" dirty="0">
                <a:latin typeface="IRANSans" panose="020B0506030804020204" pitchFamily="34" charset="-78"/>
                <a:cs typeface="IRANSans" panose="020B0506030804020204" pitchFamily="34" charset="-78"/>
              </a:rPr>
              <a:t>ORANG PI</a:t>
            </a:r>
            <a:r>
              <a:rPr lang="fa-IR" dirty="0">
                <a:latin typeface="IRANSans" panose="020B0506030804020204" pitchFamily="34" charset="-78"/>
                <a:cs typeface="IRANSans" panose="020B0506030804020204" pitchFamily="34" charset="-78"/>
              </a:rPr>
              <a:t>_ </a:t>
            </a:r>
            <a:r>
              <a:rPr lang="en-US" dirty="0">
                <a:latin typeface="IRANSans" panose="020B0506030804020204" pitchFamily="34" charset="-78"/>
                <a:cs typeface="IRANSans" panose="020B0506030804020204" pitchFamily="34" charset="-78"/>
              </a:rPr>
              <a:t>NODE MCU</a:t>
            </a:r>
            <a:r>
              <a:rPr lang="fa-IR" dirty="0">
                <a:latin typeface="IRANSans" panose="020B0506030804020204" pitchFamily="34" charset="-78"/>
                <a:cs typeface="IRANSans" panose="020B0506030804020204" pitchFamily="34" charset="-78"/>
              </a:rPr>
              <a:t>_ </a:t>
            </a:r>
            <a:r>
              <a:rPr lang="en-US" dirty="0">
                <a:latin typeface="IRANSans" panose="020B0506030804020204" pitchFamily="34" charset="-78"/>
                <a:cs typeface="IRANSans" panose="020B0506030804020204" pitchFamily="34" charset="-78"/>
              </a:rPr>
              <a:t>ESP32</a:t>
            </a:r>
            <a:r>
              <a:rPr lang="fa-IR" dirty="0">
                <a:latin typeface="IRANSans" panose="020B0506030804020204" pitchFamily="34" charset="-78"/>
                <a:cs typeface="IRANSans" panose="020B0506030804020204" pitchFamily="34" charset="-78"/>
              </a:rPr>
              <a:t>_ </a:t>
            </a:r>
            <a:r>
              <a:rPr lang="en-US" dirty="0">
                <a:latin typeface="IRANSans" panose="020B0506030804020204" pitchFamily="34" charset="-78"/>
                <a:cs typeface="IRANSans" panose="020B0506030804020204" pitchFamily="34" charset="-78"/>
              </a:rPr>
              <a:t>AVR</a:t>
            </a:r>
            <a:r>
              <a:rPr lang="fa-IR" dirty="0">
                <a:latin typeface="IRANSans" panose="020B0506030804020204" pitchFamily="34" charset="-78"/>
                <a:cs typeface="IRANSans" panose="020B0506030804020204" pitchFamily="34" charset="-78"/>
              </a:rPr>
              <a:t>...</a:t>
            </a:r>
            <a:endParaRPr lang="en-US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>
                <a:latin typeface="IRANSans" panose="020B0506030804020204" pitchFamily="34" charset="-78"/>
                <a:cs typeface="IRANSans" panose="020B0506030804020204" pitchFamily="34" charset="-78"/>
              </a:rPr>
              <a:t>حسکرها وظیفه برسی و انتقال وضعیت به کنترلرها را دارند ماننده:</a:t>
            </a:r>
            <a:endParaRPr lang="en-US" dirty="0">
              <a:latin typeface="IRANSans" panose="020B0506030804020204" pitchFamily="34" charset="-78"/>
              <a:cs typeface="IRANSans" panose="020B0506030804020204" pitchFamily="34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>
                <a:latin typeface="IRANSans" panose="020B0506030804020204" pitchFamily="34" charset="-78"/>
                <a:cs typeface="IRANSans" panose="020B0506030804020204" pitchFamily="34" charset="-78"/>
              </a:rPr>
              <a:t>رله – پتانسیومتر – سنسور نور – سنسوردما – سنسور مسافت – سنسور گاز – سنسور مادوم قرمز – سنسورهای دیجیتال – </a:t>
            </a:r>
            <a:r>
              <a:rPr lang="en-US" dirty="0">
                <a:latin typeface="IRANSans" panose="020B0506030804020204" pitchFamily="34" charset="-78"/>
                <a:cs typeface="IRANSans" panose="020B0506030804020204" pitchFamily="34" charset="-78"/>
              </a:rPr>
              <a:t>LED </a:t>
            </a:r>
            <a:r>
              <a:rPr lang="fa-IR" dirty="0">
                <a:latin typeface="IRANSans" panose="020B0506030804020204" pitchFamily="34" charset="-78"/>
                <a:cs typeface="IRANSans" panose="020B0506030804020204" pitchFamily="34" charset="-78"/>
              </a:rPr>
              <a:t> - و...</a:t>
            </a:r>
            <a:endParaRPr lang="en-US" dirty="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ABE65-B5EE-4E91-B1B4-BCDD0DD2A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96" y="295614"/>
            <a:ext cx="2665360" cy="200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2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9" name="Google Shape;799;p41"/>
          <p:cNvCxnSpPr/>
          <p:nvPr/>
        </p:nvCxnSpPr>
        <p:spPr>
          <a:xfrm>
            <a:off x="6245176" y="2571741"/>
            <a:ext cx="1644900" cy="0"/>
          </a:xfrm>
          <a:prstGeom prst="straightConnector1">
            <a:avLst/>
          </a:prstGeom>
          <a:noFill/>
          <a:ln w="19050" cap="rnd" cmpd="sng">
            <a:solidFill>
              <a:srgbClr val="FBCC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C299611-B631-4136-9A4A-354E154B37A5}"/>
              </a:ext>
            </a:extLst>
          </p:cNvPr>
          <p:cNvSpPr/>
          <p:nvPr/>
        </p:nvSpPr>
        <p:spPr>
          <a:xfrm>
            <a:off x="5130348" y="1942116"/>
            <a:ext cx="3669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sz="2000" b="1" dirty="0">
                <a:solidFill>
                  <a:schemeClr val="bg1"/>
                </a:solidFill>
                <a:latin typeface="IRANSans" panose="020B0506030804020204" pitchFamily="34" charset="-78"/>
                <a:cs typeface="IRANSans" panose="020B0506030804020204" pitchFamily="34" charset="-78"/>
              </a:rPr>
              <a:t>نرم افزارهای کاربردی اینترنت اشیاء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4F77FD-C675-42D4-88BC-566BA7535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32981" y="1863921"/>
            <a:ext cx="4039019" cy="30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bstract Curv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394</Words>
  <Application>Microsoft Office PowerPoint</Application>
  <PresentationFormat>On-screen Show (16:9)</PresentationFormat>
  <Paragraphs>46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IRANSans</vt:lpstr>
      <vt:lpstr>Nunito</vt:lpstr>
      <vt:lpstr>Arial</vt:lpstr>
      <vt:lpstr>Proxima Nova Semibold</vt:lpstr>
      <vt:lpstr>Open Sans Light</vt:lpstr>
      <vt:lpstr>Nunito semibold</vt:lpstr>
      <vt:lpstr>PT Sans</vt:lpstr>
      <vt:lpstr>Open Sans</vt:lpstr>
      <vt:lpstr>Arvo</vt:lpstr>
      <vt:lpstr>Proxima Nova</vt:lpstr>
      <vt:lpstr>Abstract Curve</vt:lpstr>
      <vt:lpstr>SlidesGo Final Pages</vt:lpstr>
      <vt:lpstr>PowerPoint Presentation</vt:lpstr>
      <vt:lpstr>IOT</vt:lpstr>
      <vt:lpstr>گروه ما</vt:lpstr>
      <vt:lpstr>فهرست</vt:lpstr>
      <vt:lpstr>PowerPoint Presentation</vt:lpstr>
      <vt:lpstr>تفاوت میکروکنترلرها با رایانه ها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</dc:title>
  <dc:creator>Mahdi Kamyabi</dc:creator>
  <cp:lastModifiedBy>Mahdi Kamyabi</cp:lastModifiedBy>
  <cp:revision>134</cp:revision>
  <dcterms:modified xsi:type="dcterms:W3CDTF">2020-03-16T10:29:06Z</dcterms:modified>
</cp:coreProperties>
</file>